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modernComment_10C_3A4A79A3.xml" ContentType="application/vnd.ms-powerpoint.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notesMasterIdLst>
    <p:notesMasterId r:id="rId20"/>
  </p:notesMasterIdLst>
  <p:sldIdLst>
    <p:sldId id="256" r:id="rId5"/>
    <p:sldId id="257" r:id="rId6"/>
    <p:sldId id="258" r:id="rId7"/>
    <p:sldId id="273" r:id="rId8"/>
    <p:sldId id="259" r:id="rId9"/>
    <p:sldId id="268" r:id="rId10"/>
    <p:sldId id="269" r:id="rId11"/>
    <p:sldId id="270" r:id="rId12"/>
    <p:sldId id="272" r:id="rId13"/>
    <p:sldId id="277" r:id="rId14"/>
    <p:sldId id="275" r:id="rId15"/>
    <p:sldId id="278" r:id="rId16"/>
    <p:sldId id="267" r:id="rId17"/>
    <p:sldId id="279" r:id="rId18"/>
    <p:sldId id="271" r:id="rId19"/>
  </p:sldIdLst>
  <p:sldSz cx="18288000" cy="10287000"/>
  <p:notesSz cx="6858000" cy="9144000"/>
  <p:embeddedFontLst>
    <p:embeddedFont>
      <p:font typeface="Montserrat" panose="00000500000000000000" pitchFamily="2" charset="0"/>
      <p:regular r:id="rId21"/>
      <p:bold r:id="rId22"/>
      <p:italic r:id="rId23"/>
      <p:boldItalic r:id="rId24"/>
    </p:embeddedFont>
    <p:embeddedFont>
      <p:font typeface="Montserrat Bold" panose="00000800000000000000" charset="0"/>
      <p:regular r:id="rId25"/>
      <p:bold r:id="rId26"/>
    </p:embeddedFont>
    <p:embeddedFont>
      <p:font typeface="Noto Serif Display Bold" panose="020B0604020202020204"/>
      <p:regular r:id="rId27"/>
      <p:bold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9929F8D-EA3A-C977-4BA3-BC947B536D4F}" name="Arushi Makraria" initials="AM" userId="S::arushimakraria@UCHICAGO.EDU::ffb34907-0c09-465a-a21e-7e23c3942e03"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C691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8E702B-03B7-5843-A54E-B11C508DA8E9}" v="879" dt="2024-12-15T00:09:32.681"/>
    <p1510:client id="{4B718E0E-6AB7-4B63-9324-F02BF7E1DBA1}" v="1494" dt="2024-12-14T23:34:12.771"/>
    <p1510:client id="{A0A81AE3-2479-E2F0-27CD-70762B572A36}" v="22" dt="2024-12-15T00:42:07.220"/>
    <p1510:client id="{BE7D116F-009E-4445-8B9E-111D7F7CF9AC}" v="552" dt="2024-12-15T01:14:33.265"/>
    <p1510:client id="{E2649B12-2662-0AAB-202F-6F5849B33251}" v="93" dt="2024-12-14T20:14:40.529"/>
    <p1510:client id="{E464B54A-3055-1FB2-F8BE-912BE039D0B2}" v="18" dt="2024-12-14T21:12:37.7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1" d="100"/>
          <a:sy n="61" d="100"/>
        </p:scale>
        <p:origin x="322" y="3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 Id="rId35" Type="http://schemas.microsoft.com/office/2018/10/relationships/authors" Target="author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chintya Mishra" userId="S::achintya@uchicago.edu::9ab79361-9a31-4a17-b0bb-ef93f1224dc9" providerId="AD" clId="Web-{E464B54A-3055-1FB2-F8BE-912BE039D0B2}"/>
    <pc:docChg chg="modSld">
      <pc:chgData name="Achintya Mishra" userId="S::achintya@uchicago.edu::9ab79361-9a31-4a17-b0bb-ef93f1224dc9" providerId="AD" clId="Web-{E464B54A-3055-1FB2-F8BE-912BE039D0B2}" dt="2024-12-14T21:12:35.854" v="11" actId="20577"/>
      <pc:docMkLst>
        <pc:docMk/>
      </pc:docMkLst>
      <pc:sldChg chg="modSp">
        <pc:chgData name="Achintya Mishra" userId="S::achintya@uchicago.edu::9ab79361-9a31-4a17-b0bb-ef93f1224dc9" providerId="AD" clId="Web-{E464B54A-3055-1FB2-F8BE-912BE039D0B2}" dt="2024-12-14T21:12:35.854" v="11" actId="20577"/>
        <pc:sldMkLst>
          <pc:docMk/>
          <pc:sldMk cId="1204764646" sldId="271"/>
        </pc:sldMkLst>
        <pc:spChg chg="mod">
          <ac:chgData name="Achintya Mishra" userId="S::achintya@uchicago.edu::9ab79361-9a31-4a17-b0bb-ef93f1224dc9" providerId="AD" clId="Web-{E464B54A-3055-1FB2-F8BE-912BE039D0B2}" dt="2024-12-14T21:12:35.854" v="11" actId="20577"/>
          <ac:spMkLst>
            <pc:docMk/>
            <pc:sldMk cId="1204764646" sldId="271"/>
            <ac:spMk id="18" creationId="{6AE243A5-EF24-94FF-6F64-E4DA0A5DCF50}"/>
          </ac:spMkLst>
        </pc:spChg>
      </pc:sldChg>
    </pc:docChg>
  </pc:docChgLst>
  <pc:docChgLst>
    <pc:chgData name="Praveen Namakkal Mohankumar" userId="8059d15b-4f8c-44f0-86d6-597a7b49ae19" providerId="ADAL" clId="{398E702B-03B7-5843-A54E-B11C508DA8E9}"/>
    <pc:docChg chg="undo custSel addSld delSld modSld sldOrd delSection modSection">
      <pc:chgData name="Praveen Namakkal Mohankumar" userId="8059d15b-4f8c-44f0-86d6-597a7b49ae19" providerId="ADAL" clId="{398E702B-03B7-5843-A54E-B11C508DA8E9}" dt="2024-12-15T00:09:32.681" v="868" actId="403"/>
      <pc:docMkLst>
        <pc:docMk/>
      </pc:docMkLst>
      <pc:sldChg chg="delSp modSp mod modTransition modAnim">
        <pc:chgData name="Praveen Namakkal Mohankumar" userId="8059d15b-4f8c-44f0-86d6-597a7b49ae19" providerId="ADAL" clId="{398E702B-03B7-5843-A54E-B11C508DA8E9}" dt="2024-12-14T23:11:14.647" v="571"/>
        <pc:sldMkLst>
          <pc:docMk/>
          <pc:sldMk cId="0" sldId="256"/>
        </pc:sldMkLst>
        <pc:spChg chg="mod">
          <ac:chgData name="Praveen Namakkal Mohankumar" userId="8059d15b-4f8c-44f0-86d6-597a7b49ae19" providerId="ADAL" clId="{398E702B-03B7-5843-A54E-B11C508DA8E9}" dt="2024-12-14T23:10:54.460" v="564" actId="1076"/>
          <ac:spMkLst>
            <pc:docMk/>
            <pc:sldMk cId="0" sldId="256"/>
            <ac:spMk id="6" creationId="{00000000-0000-0000-0000-000000000000}"/>
          </ac:spMkLst>
        </pc:spChg>
        <pc:spChg chg="mod">
          <ac:chgData name="Praveen Namakkal Mohankumar" userId="8059d15b-4f8c-44f0-86d6-597a7b49ae19" providerId="ADAL" clId="{398E702B-03B7-5843-A54E-B11C508DA8E9}" dt="2024-12-14T23:10:54.460" v="564" actId="1076"/>
          <ac:spMkLst>
            <pc:docMk/>
            <pc:sldMk cId="0" sldId="256"/>
            <ac:spMk id="7" creationId="{00000000-0000-0000-0000-000000000000}"/>
          </ac:spMkLst>
        </pc:spChg>
        <pc:spChg chg="mod">
          <ac:chgData name="Praveen Namakkal Mohankumar" userId="8059d15b-4f8c-44f0-86d6-597a7b49ae19" providerId="ADAL" clId="{398E702B-03B7-5843-A54E-B11C508DA8E9}" dt="2024-12-14T22:37:39.383" v="482" actId="57"/>
          <ac:spMkLst>
            <pc:docMk/>
            <pc:sldMk cId="0" sldId="256"/>
            <ac:spMk id="14" creationId="{00000000-0000-0000-0000-000000000000}"/>
          </ac:spMkLst>
        </pc:spChg>
        <pc:spChg chg="mod">
          <ac:chgData name="Praveen Namakkal Mohankumar" userId="8059d15b-4f8c-44f0-86d6-597a7b49ae19" providerId="ADAL" clId="{398E702B-03B7-5843-A54E-B11C508DA8E9}" dt="2024-12-14T22:31:57.308" v="366" actId="14100"/>
          <ac:spMkLst>
            <pc:docMk/>
            <pc:sldMk cId="0" sldId="256"/>
            <ac:spMk id="15" creationId="{00000000-0000-0000-0000-000000000000}"/>
          </ac:spMkLst>
        </pc:spChg>
        <pc:spChg chg="del">
          <ac:chgData name="Praveen Namakkal Mohankumar" userId="8059d15b-4f8c-44f0-86d6-597a7b49ae19" providerId="ADAL" clId="{398E702B-03B7-5843-A54E-B11C508DA8E9}" dt="2024-12-14T21:09:24.663" v="4" actId="478"/>
          <ac:spMkLst>
            <pc:docMk/>
            <pc:sldMk cId="0" sldId="256"/>
            <ac:spMk id="17" creationId="{00000000-0000-0000-0000-000000000000}"/>
          </ac:spMkLst>
        </pc:spChg>
        <pc:grpChg chg="mod">
          <ac:chgData name="Praveen Namakkal Mohankumar" userId="8059d15b-4f8c-44f0-86d6-597a7b49ae19" providerId="ADAL" clId="{398E702B-03B7-5843-A54E-B11C508DA8E9}" dt="2024-12-14T23:10:54.460" v="564" actId="1076"/>
          <ac:grpSpMkLst>
            <pc:docMk/>
            <pc:sldMk cId="0" sldId="256"/>
            <ac:grpSpMk id="5" creationId="{00000000-0000-0000-0000-000000000000}"/>
          </ac:grpSpMkLst>
        </pc:grpChg>
        <pc:picChg chg="mod">
          <ac:chgData name="Praveen Namakkal Mohankumar" userId="8059d15b-4f8c-44f0-86d6-597a7b49ae19" providerId="ADAL" clId="{398E702B-03B7-5843-A54E-B11C508DA8E9}" dt="2024-12-14T23:10:58.615" v="567" actId="1076"/>
          <ac:picMkLst>
            <pc:docMk/>
            <pc:sldMk cId="0" sldId="256"/>
            <ac:picMk id="1026" creationId="{833329F5-F626-7247-8928-8BC40D889664}"/>
          </ac:picMkLst>
        </pc:picChg>
      </pc:sldChg>
      <pc:sldChg chg="modSp mod modTransition modAnim">
        <pc:chgData name="Praveen Namakkal Mohankumar" userId="8059d15b-4f8c-44f0-86d6-597a7b49ae19" providerId="ADAL" clId="{398E702B-03B7-5843-A54E-B11C508DA8E9}" dt="2024-12-14T23:11:36.491" v="574"/>
        <pc:sldMkLst>
          <pc:docMk/>
          <pc:sldMk cId="0" sldId="257"/>
        </pc:sldMkLst>
        <pc:spChg chg="mod">
          <ac:chgData name="Praveen Namakkal Mohankumar" userId="8059d15b-4f8c-44f0-86d6-597a7b49ae19" providerId="ADAL" clId="{398E702B-03B7-5843-A54E-B11C508DA8E9}" dt="2024-12-14T22:23:45.060" v="148" actId="6559"/>
          <ac:spMkLst>
            <pc:docMk/>
            <pc:sldMk cId="0" sldId="257"/>
            <ac:spMk id="11" creationId="{00000000-0000-0000-0000-000000000000}"/>
          </ac:spMkLst>
        </pc:spChg>
        <pc:grpChg chg="mod">
          <ac:chgData name="Praveen Namakkal Mohankumar" userId="8059d15b-4f8c-44f0-86d6-597a7b49ae19" providerId="ADAL" clId="{398E702B-03B7-5843-A54E-B11C508DA8E9}" dt="2024-12-14T23:11:18.146" v="573" actId="1076"/>
          <ac:grpSpMkLst>
            <pc:docMk/>
            <pc:sldMk cId="0" sldId="257"/>
            <ac:grpSpMk id="2" creationId="{00000000-0000-0000-0000-000000000000}"/>
          </ac:grpSpMkLst>
        </pc:grpChg>
      </pc:sldChg>
      <pc:sldChg chg="addSp delSp modSp mod modTransition modAnim">
        <pc:chgData name="Praveen Namakkal Mohankumar" userId="8059d15b-4f8c-44f0-86d6-597a7b49ae19" providerId="ADAL" clId="{398E702B-03B7-5843-A54E-B11C508DA8E9}" dt="2024-12-14T23:20:54.882" v="780" actId="478"/>
        <pc:sldMkLst>
          <pc:docMk/>
          <pc:sldMk cId="0" sldId="258"/>
        </pc:sldMkLst>
        <pc:spChg chg="mod">
          <ac:chgData name="Praveen Namakkal Mohankumar" userId="8059d15b-4f8c-44f0-86d6-597a7b49ae19" providerId="ADAL" clId="{398E702B-03B7-5843-A54E-B11C508DA8E9}" dt="2024-12-14T22:26:45.584" v="219" actId="14100"/>
          <ac:spMkLst>
            <pc:docMk/>
            <pc:sldMk cId="0" sldId="258"/>
            <ac:spMk id="5" creationId="{00000000-0000-0000-0000-000000000000}"/>
          </ac:spMkLst>
        </pc:spChg>
        <pc:spChg chg="mod">
          <ac:chgData name="Praveen Namakkal Mohankumar" userId="8059d15b-4f8c-44f0-86d6-597a7b49ae19" providerId="ADAL" clId="{398E702B-03B7-5843-A54E-B11C508DA8E9}" dt="2024-12-14T22:31:40.449" v="362" actId="1036"/>
          <ac:spMkLst>
            <pc:docMk/>
            <pc:sldMk cId="0" sldId="258"/>
            <ac:spMk id="6" creationId="{00000000-0000-0000-0000-000000000000}"/>
          </ac:spMkLst>
        </pc:spChg>
        <pc:spChg chg="mod">
          <ac:chgData name="Praveen Namakkal Mohankumar" userId="8059d15b-4f8c-44f0-86d6-597a7b49ae19" providerId="ADAL" clId="{398E702B-03B7-5843-A54E-B11C508DA8E9}" dt="2024-12-14T22:27:46.765" v="230" actId="14861"/>
          <ac:spMkLst>
            <pc:docMk/>
            <pc:sldMk cId="0" sldId="258"/>
            <ac:spMk id="7" creationId="{00000000-0000-0000-0000-000000000000}"/>
          </ac:spMkLst>
        </pc:spChg>
        <pc:spChg chg="mod">
          <ac:chgData name="Praveen Namakkal Mohankumar" userId="8059d15b-4f8c-44f0-86d6-597a7b49ae19" providerId="ADAL" clId="{398E702B-03B7-5843-A54E-B11C508DA8E9}" dt="2024-12-14T22:31:40.449" v="362" actId="1036"/>
          <ac:spMkLst>
            <pc:docMk/>
            <pc:sldMk cId="0" sldId="258"/>
            <ac:spMk id="8" creationId="{00000000-0000-0000-0000-000000000000}"/>
          </ac:spMkLst>
        </pc:spChg>
        <pc:spChg chg="mod">
          <ac:chgData name="Praveen Namakkal Mohankumar" userId="8059d15b-4f8c-44f0-86d6-597a7b49ae19" providerId="ADAL" clId="{398E702B-03B7-5843-A54E-B11C508DA8E9}" dt="2024-12-14T22:27:05.883" v="223" actId="1076"/>
          <ac:spMkLst>
            <pc:docMk/>
            <pc:sldMk cId="0" sldId="258"/>
            <ac:spMk id="10" creationId="{00000000-0000-0000-0000-000000000000}"/>
          </ac:spMkLst>
        </pc:spChg>
        <pc:spChg chg="del">
          <ac:chgData name="Praveen Namakkal Mohankumar" userId="8059d15b-4f8c-44f0-86d6-597a7b49ae19" providerId="ADAL" clId="{398E702B-03B7-5843-A54E-B11C508DA8E9}" dt="2024-12-14T22:29:54.363" v="326" actId="478"/>
          <ac:spMkLst>
            <pc:docMk/>
            <pc:sldMk cId="0" sldId="258"/>
            <ac:spMk id="11" creationId="{00000000-0000-0000-0000-000000000000}"/>
          </ac:spMkLst>
        </pc:spChg>
        <pc:spChg chg="del">
          <ac:chgData name="Praveen Namakkal Mohankumar" userId="8059d15b-4f8c-44f0-86d6-597a7b49ae19" providerId="ADAL" clId="{398E702B-03B7-5843-A54E-B11C508DA8E9}" dt="2024-12-14T22:28:21.926" v="276" actId="478"/>
          <ac:spMkLst>
            <pc:docMk/>
            <pc:sldMk cId="0" sldId="258"/>
            <ac:spMk id="12" creationId="{00000000-0000-0000-0000-000000000000}"/>
          </ac:spMkLst>
        </pc:spChg>
        <pc:spChg chg="del">
          <ac:chgData name="Praveen Namakkal Mohankumar" userId="8059d15b-4f8c-44f0-86d6-597a7b49ae19" providerId="ADAL" clId="{398E702B-03B7-5843-A54E-B11C508DA8E9}" dt="2024-12-14T22:30:25.740" v="331" actId="478"/>
          <ac:spMkLst>
            <pc:docMk/>
            <pc:sldMk cId="0" sldId="258"/>
            <ac:spMk id="13" creationId="{00000000-0000-0000-0000-000000000000}"/>
          </ac:spMkLst>
        </pc:spChg>
        <pc:spChg chg="mod">
          <ac:chgData name="Praveen Namakkal Mohankumar" userId="8059d15b-4f8c-44f0-86d6-597a7b49ae19" providerId="ADAL" clId="{398E702B-03B7-5843-A54E-B11C508DA8E9}" dt="2024-12-14T22:27:14.394" v="225" actId="1076"/>
          <ac:spMkLst>
            <pc:docMk/>
            <pc:sldMk cId="0" sldId="258"/>
            <ac:spMk id="14" creationId="{00000000-0000-0000-0000-000000000000}"/>
          </ac:spMkLst>
        </pc:spChg>
        <pc:spChg chg="del">
          <ac:chgData name="Praveen Namakkal Mohankumar" userId="8059d15b-4f8c-44f0-86d6-597a7b49ae19" providerId="ADAL" clId="{398E702B-03B7-5843-A54E-B11C508DA8E9}" dt="2024-12-14T22:29:54.363" v="326" actId="478"/>
          <ac:spMkLst>
            <pc:docMk/>
            <pc:sldMk cId="0" sldId="258"/>
            <ac:spMk id="15" creationId="{00000000-0000-0000-0000-000000000000}"/>
          </ac:spMkLst>
        </pc:spChg>
        <pc:spChg chg="del">
          <ac:chgData name="Praveen Namakkal Mohankumar" userId="8059d15b-4f8c-44f0-86d6-597a7b49ae19" providerId="ADAL" clId="{398E702B-03B7-5843-A54E-B11C508DA8E9}" dt="2024-12-14T22:30:25.740" v="331" actId="478"/>
          <ac:spMkLst>
            <pc:docMk/>
            <pc:sldMk cId="0" sldId="258"/>
            <ac:spMk id="16" creationId="{00000000-0000-0000-0000-000000000000}"/>
          </ac:spMkLst>
        </pc:spChg>
        <pc:spChg chg="del">
          <ac:chgData name="Praveen Namakkal Mohankumar" userId="8059d15b-4f8c-44f0-86d6-597a7b49ae19" providerId="ADAL" clId="{398E702B-03B7-5843-A54E-B11C508DA8E9}" dt="2024-12-14T22:28:21.926" v="276" actId="478"/>
          <ac:spMkLst>
            <pc:docMk/>
            <pc:sldMk cId="0" sldId="258"/>
            <ac:spMk id="17" creationId="{00000000-0000-0000-0000-000000000000}"/>
          </ac:spMkLst>
        </pc:spChg>
        <pc:spChg chg="mod">
          <ac:chgData name="Praveen Namakkal Mohankumar" userId="8059d15b-4f8c-44f0-86d6-597a7b49ae19" providerId="ADAL" clId="{398E702B-03B7-5843-A54E-B11C508DA8E9}" dt="2024-12-14T22:24:30.882" v="172"/>
          <ac:spMkLst>
            <pc:docMk/>
            <pc:sldMk cId="0" sldId="258"/>
            <ac:spMk id="21" creationId="{21BB5687-E8B4-DCDB-8BAC-E70A0F889B1E}"/>
          </ac:spMkLst>
        </pc:spChg>
        <pc:spChg chg="mod">
          <ac:chgData name="Praveen Namakkal Mohankumar" userId="8059d15b-4f8c-44f0-86d6-597a7b49ae19" providerId="ADAL" clId="{398E702B-03B7-5843-A54E-B11C508DA8E9}" dt="2024-12-14T22:24:30.882" v="172"/>
          <ac:spMkLst>
            <pc:docMk/>
            <pc:sldMk cId="0" sldId="258"/>
            <ac:spMk id="22" creationId="{BAD8BAA0-0FCB-D617-1744-6B31BDB96E16}"/>
          </ac:spMkLst>
        </pc:spChg>
        <pc:spChg chg="add mod">
          <ac:chgData name="Praveen Namakkal Mohankumar" userId="8059d15b-4f8c-44f0-86d6-597a7b49ae19" providerId="ADAL" clId="{398E702B-03B7-5843-A54E-B11C508DA8E9}" dt="2024-12-14T22:29:49.637" v="325" actId="1038"/>
          <ac:spMkLst>
            <pc:docMk/>
            <pc:sldMk cId="0" sldId="258"/>
            <ac:spMk id="23" creationId="{8E3BD660-FECF-E53A-2342-13A5ECA40E4A}"/>
          </ac:spMkLst>
        </pc:spChg>
        <pc:spChg chg="add mod">
          <ac:chgData name="Praveen Namakkal Mohankumar" userId="8059d15b-4f8c-44f0-86d6-597a7b49ae19" providerId="ADAL" clId="{398E702B-03B7-5843-A54E-B11C508DA8E9}" dt="2024-12-14T22:28:20.314" v="275" actId="20577"/>
          <ac:spMkLst>
            <pc:docMk/>
            <pc:sldMk cId="0" sldId="258"/>
            <ac:spMk id="24" creationId="{9B6A9AED-7C0E-22B9-E643-2AEC87E08780}"/>
          </ac:spMkLst>
        </pc:spChg>
        <pc:spChg chg="mod">
          <ac:chgData name="Praveen Namakkal Mohankumar" userId="8059d15b-4f8c-44f0-86d6-597a7b49ae19" providerId="ADAL" clId="{398E702B-03B7-5843-A54E-B11C508DA8E9}" dt="2024-12-14T22:27:53.536" v="231"/>
          <ac:spMkLst>
            <pc:docMk/>
            <pc:sldMk cId="0" sldId="258"/>
            <ac:spMk id="26" creationId="{01C17334-6470-CDFC-7017-81DDE0E73580}"/>
          </ac:spMkLst>
        </pc:spChg>
        <pc:spChg chg="mod">
          <ac:chgData name="Praveen Namakkal Mohankumar" userId="8059d15b-4f8c-44f0-86d6-597a7b49ae19" providerId="ADAL" clId="{398E702B-03B7-5843-A54E-B11C508DA8E9}" dt="2024-12-14T22:27:53.536" v="231"/>
          <ac:spMkLst>
            <pc:docMk/>
            <pc:sldMk cId="0" sldId="258"/>
            <ac:spMk id="27" creationId="{283AA41A-F585-16E9-7093-EC7C2CE9D302}"/>
          </ac:spMkLst>
        </pc:spChg>
        <pc:spChg chg="add mod">
          <ac:chgData name="Praveen Namakkal Mohankumar" userId="8059d15b-4f8c-44f0-86d6-597a7b49ae19" providerId="ADAL" clId="{398E702B-03B7-5843-A54E-B11C508DA8E9}" dt="2024-12-14T22:31:40.449" v="362" actId="1036"/>
          <ac:spMkLst>
            <pc:docMk/>
            <pc:sldMk cId="0" sldId="258"/>
            <ac:spMk id="28" creationId="{2E8066D4-E66C-1F6B-14FB-894468746729}"/>
          </ac:spMkLst>
        </pc:spChg>
        <pc:spChg chg="add mod">
          <ac:chgData name="Praveen Namakkal Mohankumar" userId="8059d15b-4f8c-44f0-86d6-597a7b49ae19" providerId="ADAL" clId="{398E702B-03B7-5843-A54E-B11C508DA8E9}" dt="2024-12-14T22:31:40.449" v="362" actId="1036"/>
          <ac:spMkLst>
            <pc:docMk/>
            <pc:sldMk cId="0" sldId="258"/>
            <ac:spMk id="29" creationId="{7A450CCC-E3BB-D7EE-30B4-E9D0FFA9C9A6}"/>
          </ac:spMkLst>
        </pc:spChg>
        <pc:spChg chg="mod">
          <ac:chgData name="Praveen Namakkal Mohankumar" userId="8059d15b-4f8c-44f0-86d6-597a7b49ae19" providerId="ADAL" clId="{398E702B-03B7-5843-A54E-B11C508DA8E9}" dt="2024-12-14T22:29:10.092" v="281"/>
          <ac:spMkLst>
            <pc:docMk/>
            <pc:sldMk cId="0" sldId="258"/>
            <ac:spMk id="31" creationId="{970C0EFE-964B-EC1C-292B-809D34994124}"/>
          </ac:spMkLst>
        </pc:spChg>
        <pc:spChg chg="mod">
          <ac:chgData name="Praveen Namakkal Mohankumar" userId="8059d15b-4f8c-44f0-86d6-597a7b49ae19" providerId="ADAL" clId="{398E702B-03B7-5843-A54E-B11C508DA8E9}" dt="2024-12-14T22:29:10.092" v="281"/>
          <ac:spMkLst>
            <pc:docMk/>
            <pc:sldMk cId="0" sldId="258"/>
            <ac:spMk id="32" creationId="{BD6DF89A-70DD-B68C-6205-1EFB3082D2A4}"/>
          </ac:spMkLst>
        </pc:spChg>
        <pc:spChg chg="add mod">
          <ac:chgData name="Praveen Namakkal Mohankumar" userId="8059d15b-4f8c-44f0-86d6-597a7b49ae19" providerId="ADAL" clId="{398E702B-03B7-5843-A54E-B11C508DA8E9}" dt="2024-12-14T22:31:40.449" v="362" actId="1036"/>
          <ac:spMkLst>
            <pc:docMk/>
            <pc:sldMk cId="0" sldId="258"/>
            <ac:spMk id="33" creationId="{D93E930D-123A-721A-B39E-F6C417576492}"/>
          </ac:spMkLst>
        </pc:spChg>
        <pc:spChg chg="add mod">
          <ac:chgData name="Praveen Namakkal Mohankumar" userId="8059d15b-4f8c-44f0-86d6-597a7b49ae19" providerId="ADAL" clId="{398E702B-03B7-5843-A54E-B11C508DA8E9}" dt="2024-12-14T22:31:40.449" v="362" actId="1036"/>
          <ac:spMkLst>
            <pc:docMk/>
            <pc:sldMk cId="0" sldId="258"/>
            <ac:spMk id="34" creationId="{1F94D62A-6A4E-61EA-F756-28A90FF9FB6C}"/>
          </ac:spMkLst>
        </pc:spChg>
        <pc:spChg chg="mod">
          <ac:chgData name="Praveen Namakkal Mohankumar" userId="8059d15b-4f8c-44f0-86d6-597a7b49ae19" providerId="ADAL" clId="{398E702B-03B7-5843-A54E-B11C508DA8E9}" dt="2024-12-14T22:30:30.032" v="332"/>
          <ac:spMkLst>
            <pc:docMk/>
            <pc:sldMk cId="0" sldId="258"/>
            <ac:spMk id="36" creationId="{BEBA9615-FF81-0F9F-1822-83EDFD9553FF}"/>
          </ac:spMkLst>
        </pc:spChg>
        <pc:spChg chg="mod">
          <ac:chgData name="Praveen Namakkal Mohankumar" userId="8059d15b-4f8c-44f0-86d6-597a7b49ae19" providerId="ADAL" clId="{398E702B-03B7-5843-A54E-B11C508DA8E9}" dt="2024-12-14T22:30:30.032" v="332"/>
          <ac:spMkLst>
            <pc:docMk/>
            <pc:sldMk cId="0" sldId="258"/>
            <ac:spMk id="37" creationId="{A9011540-42A0-579C-1AFB-904CE5DA0BC2}"/>
          </ac:spMkLst>
        </pc:spChg>
        <pc:spChg chg="mod">
          <ac:chgData name="Praveen Namakkal Mohankumar" userId="8059d15b-4f8c-44f0-86d6-597a7b49ae19" providerId="ADAL" clId="{398E702B-03B7-5843-A54E-B11C508DA8E9}" dt="2024-12-14T22:31:24.068" v="354"/>
          <ac:spMkLst>
            <pc:docMk/>
            <pc:sldMk cId="0" sldId="258"/>
            <ac:spMk id="39" creationId="{1382B382-685B-0DDF-07FC-EE95EE81C18C}"/>
          </ac:spMkLst>
        </pc:spChg>
        <pc:grpChg chg="add del mod">
          <ac:chgData name="Praveen Namakkal Mohankumar" userId="8059d15b-4f8c-44f0-86d6-597a7b49ae19" providerId="ADAL" clId="{398E702B-03B7-5843-A54E-B11C508DA8E9}" dt="2024-12-14T23:20:54.882" v="780" actId="478"/>
          <ac:grpSpMkLst>
            <pc:docMk/>
            <pc:sldMk cId="0" sldId="258"/>
            <ac:grpSpMk id="2" creationId="{00000000-0000-0000-0000-000000000000}"/>
          </ac:grpSpMkLst>
        </pc:grpChg>
        <pc:grpChg chg="add mod">
          <ac:chgData name="Praveen Namakkal Mohankumar" userId="8059d15b-4f8c-44f0-86d6-597a7b49ae19" providerId="ADAL" clId="{398E702B-03B7-5843-A54E-B11C508DA8E9}" dt="2024-12-14T22:27:10.732" v="224" actId="1076"/>
          <ac:grpSpMkLst>
            <pc:docMk/>
            <pc:sldMk cId="0" sldId="258"/>
            <ac:grpSpMk id="20" creationId="{7A4D01BD-52D8-9749-6D25-8B6037BE83E7}"/>
          </ac:grpSpMkLst>
        </pc:grpChg>
        <pc:grpChg chg="add mod">
          <ac:chgData name="Praveen Namakkal Mohankumar" userId="8059d15b-4f8c-44f0-86d6-597a7b49ae19" providerId="ADAL" clId="{398E702B-03B7-5843-A54E-B11C508DA8E9}" dt="2024-12-14T22:27:57.775" v="232" actId="1076"/>
          <ac:grpSpMkLst>
            <pc:docMk/>
            <pc:sldMk cId="0" sldId="258"/>
            <ac:grpSpMk id="25" creationId="{D62C3004-6364-202C-4766-9AE0C9336452}"/>
          </ac:grpSpMkLst>
        </pc:grpChg>
        <pc:grpChg chg="add mod">
          <ac:chgData name="Praveen Namakkal Mohankumar" userId="8059d15b-4f8c-44f0-86d6-597a7b49ae19" providerId="ADAL" clId="{398E702B-03B7-5843-A54E-B11C508DA8E9}" dt="2024-12-14T22:31:40.449" v="362" actId="1036"/>
          <ac:grpSpMkLst>
            <pc:docMk/>
            <pc:sldMk cId="0" sldId="258"/>
            <ac:grpSpMk id="30" creationId="{4CD8F805-6E27-4F1C-9DB0-554CFBA5E4ED}"/>
          </ac:grpSpMkLst>
        </pc:grpChg>
        <pc:grpChg chg="add mod">
          <ac:chgData name="Praveen Namakkal Mohankumar" userId="8059d15b-4f8c-44f0-86d6-597a7b49ae19" providerId="ADAL" clId="{398E702B-03B7-5843-A54E-B11C508DA8E9}" dt="2024-12-14T22:31:40.449" v="362" actId="1036"/>
          <ac:grpSpMkLst>
            <pc:docMk/>
            <pc:sldMk cId="0" sldId="258"/>
            <ac:grpSpMk id="35" creationId="{D52D60A8-68EE-1490-A009-54690405EEA3}"/>
          </ac:grpSpMkLst>
        </pc:grpChg>
        <pc:grpChg chg="add mod">
          <ac:chgData name="Praveen Namakkal Mohankumar" userId="8059d15b-4f8c-44f0-86d6-597a7b49ae19" providerId="ADAL" clId="{398E702B-03B7-5843-A54E-B11C508DA8E9}" dt="2024-12-14T22:31:30.183" v="356" actId="1076"/>
          <ac:grpSpMkLst>
            <pc:docMk/>
            <pc:sldMk cId="0" sldId="258"/>
            <ac:grpSpMk id="38" creationId="{95AEBA92-056A-2A26-0607-A3DA8B3FEC4F}"/>
          </ac:grpSpMkLst>
        </pc:grpChg>
      </pc:sldChg>
      <pc:sldChg chg="addSp delSp modSp mod modTransition delAnim modAnim modNotesTx">
        <pc:chgData name="Praveen Namakkal Mohankumar" userId="8059d15b-4f8c-44f0-86d6-597a7b49ae19" providerId="ADAL" clId="{398E702B-03B7-5843-A54E-B11C508DA8E9}" dt="2024-12-15T00:09:25.500" v="865" actId="403"/>
        <pc:sldMkLst>
          <pc:docMk/>
          <pc:sldMk cId="0" sldId="259"/>
        </pc:sldMkLst>
        <pc:spChg chg="mod">
          <ac:chgData name="Praveen Namakkal Mohankumar" userId="8059d15b-4f8c-44f0-86d6-597a7b49ae19" providerId="ADAL" clId="{398E702B-03B7-5843-A54E-B11C508DA8E9}" dt="2024-12-14T23:53:04.442" v="805" actId="2710"/>
          <ac:spMkLst>
            <pc:docMk/>
            <pc:sldMk cId="0" sldId="259"/>
            <ac:spMk id="9" creationId="{00000000-0000-0000-0000-000000000000}"/>
          </ac:spMkLst>
        </pc:spChg>
        <pc:spChg chg="mod">
          <ac:chgData name="Praveen Namakkal Mohankumar" userId="8059d15b-4f8c-44f0-86d6-597a7b49ae19" providerId="ADAL" clId="{398E702B-03B7-5843-A54E-B11C508DA8E9}" dt="2024-12-14T23:52:26.726" v="796" actId="1076"/>
          <ac:spMkLst>
            <pc:docMk/>
            <pc:sldMk cId="0" sldId="259"/>
            <ac:spMk id="10" creationId="{00000000-0000-0000-0000-000000000000}"/>
          </ac:spMkLst>
        </pc:spChg>
        <pc:spChg chg="mod">
          <ac:chgData name="Praveen Namakkal Mohankumar" userId="8059d15b-4f8c-44f0-86d6-597a7b49ae19" providerId="ADAL" clId="{398E702B-03B7-5843-A54E-B11C508DA8E9}" dt="2024-12-14T23:53:01.812" v="804" actId="2710"/>
          <ac:spMkLst>
            <pc:docMk/>
            <pc:sldMk cId="0" sldId="259"/>
            <ac:spMk id="12" creationId="{00000000-0000-0000-0000-000000000000}"/>
          </ac:spMkLst>
        </pc:spChg>
        <pc:grpChg chg="mod">
          <ac:chgData name="Praveen Namakkal Mohankumar" userId="8059d15b-4f8c-44f0-86d6-597a7b49ae19" providerId="ADAL" clId="{398E702B-03B7-5843-A54E-B11C508DA8E9}" dt="2024-12-14T23:15:18.352" v="652" actId="14100"/>
          <ac:grpSpMkLst>
            <pc:docMk/>
            <pc:sldMk cId="0" sldId="259"/>
            <ac:grpSpMk id="6" creationId="{00000000-0000-0000-0000-000000000000}"/>
          </ac:grpSpMkLst>
        </pc:grpChg>
        <pc:cxnChg chg="add del mod">
          <ac:chgData name="Praveen Namakkal Mohankumar" userId="8059d15b-4f8c-44f0-86d6-597a7b49ae19" providerId="ADAL" clId="{398E702B-03B7-5843-A54E-B11C508DA8E9}" dt="2024-12-14T23:52:41.655" v="797" actId="478"/>
          <ac:cxnSpMkLst>
            <pc:docMk/>
            <pc:sldMk cId="0" sldId="259"/>
            <ac:cxnSpMk id="18" creationId="{AF622EBC-4333-C477-FBAA-7853153D5108}"/>
          </ac:cxnSpMkLst>
        </pc:cxnChg>
        <pc:cxnChg chg="add del mod">
          <ac:chgData name="Praveen Namakkal Mohankumar" userId="8059d15b-4f8c-44f0-86d6-597a7b49ae19" providerId="ADAL" clId="{398E702B-03B7-5843-A54E-B11C508DA8E9}" dt="2024-12-14T23:14:23.828" v="641" actId="478"/>
          <ac:cxnSpMkLst>
            <pc:docMk/>
            <pc:sldMk cId="0" sldId="259"/>
            <ac:cxnSpMk id="19" creationId="{A922CCD0-8BFA-B81E-229C-0F433920340D}"/>
          </ac:cxnSpMkLst>
        </pc:cxnChg>
        <pc:cxnChg chg="add del mod">
          <ac:chgData name="Praveen Namakkal Mohankumar" userId="8059d15b-4f8c-44f0-86d6-597a7b49ae19" providerId="ADAL" clId="{398E702B-03B7-5843-A54E-B11C508DA8E9}" dt="2024-12-14T23:52:41.655" v="797" actId="478"/>
          <ac:cxnSpMkLst>
            <pc:docMk/>
            <pc:sldMk cId="0" sldId="259"/>
            <ac:cxnSpMk id="21" creationId="{3FE12428-BA9A-5878-FB00-9E8729E28BA3}"/>
          </ac:cxnSpMkLst>
        </pc:cxnChg>
      </pc:sldChg>
      <pc:sldChg chg="del">
        <pc:chgData name="Praveen Namakkal Mohankumar" userId="8059d15b-4f8c-44f0-86d6-597a7b49ae19" providerId="ADAL" clId="{398E702B-03B7-5843-A54E-B11C508DA8E9}" dt="2024-12-14T23:51:03.974" v="785" actId="2696"/>
        <pc:sldMkLst>
          <pc:docMk/>
          <pc:sldMk cId="0" sldId="260"/>
        </pc:sldMkLst>
      </pc:sldChg>
      <pc:sldChg chg="del">
        <pc:chgData name="Praveen Namakkal Mohankumar" userId="8059d15b-4f8c-44f0-86d6-597a7b49ae19" providerId="ADAL" clId="{398E702B-03B7-5843-A54E-B11C508DA8E9}" dt="2024-12-14T23:51:03.996" v="786" actId="2696"/>
        <pc:sldMkLst>
          <pc:docMk/>
          <pc:sldMk cId="0" sldId="261"/>
        </pc:sldMkLst>
      </pc:sldChg>
      <pc:sldChg chg="del">
        <pc:chgData name="Praveen Namakkal Mohankumar" userId="8059d15b-4f8c-44f0-86d6-597a7b49ae19" providerId="ADAL" clId="{398E702B-03B7-5843-A54E-B11C508DA8E9}" dt="2024-12-14T23:51:04.015" v="787" actId="2696"/>
        <pc:sldMkLst>
          <pc:docMk/>
          <pc:sldMk cId="0" sldId="262"/>
        </pc:sldMkLst>
      </pc:sldChg>
      <pc:sldChg chg="del">
        <pc:chgData name="Praveen Namakkal Mohankumar" userId="8059d15b-4f8c-44f0-86d6-597a7b49ae19" providerId="ADAL" clId="{398E702B-03B7-5843-A54E-B11C508DA8E9}" dt="2024-12-14T23:51:04.031" v="788" actId="2696"/>
        <pc:sldMkLst>
          <pc:docMk/>
          <pc:sldMk cId="0" sldId="263"/>
        </pc:sldMkLst>
      </pc:sldChg>
      <pc:sldChg chg="del">
        <pc:chgData name="Praveen Namakkal Mohankumar" userId="8059d15b-4f8c-44f0-86d6-597a7b49ae19" providerId="ADAL" clId="{398E702B-03B7-5843-A54E-B11C508DA8E9}" dt="2024-12-14T23:51:04.046" v="789" actId="2696"/>
        <pc:sldMkLst>
          <pc:docMk/>
          <pc:sldMk cId="0" sldId="264"/>
        </pc:sldMkLst>
      </pc:sldChg>
      <pc:sldChg chg="del">
        <pc:chgData name="Praveen Namakkal Mohankumar" userId="8059d15b-4f8c-44f0-86d6-597a7b49ae19" providerId="ADAL" clId="{398E702B-03B7-5843-A54E-B11C508DA8E9}" dt="2024-12-14T23:51:04.061" v="790" actId="2696"/>
        <pc:sldMkLst>
          <pc:docMk/>
          <pc:sldMk cId="0" sldId="265"/>
        </pc:sldMkLst>
      </pc:sldChg>
      <pc:sldChg chg="del">
        <pc:chgData name="Praveen Namakkal Mohankumar" userId="8059d15b-4f8c-44f0-86d6-597a7b49ae19" providerId="ADAL" clId="{398E702B-03B7-5843-A54E-B11C508DA8E9}" dt="2024-12-14T23:51:04.094" v="791" actId="2696"/>
        <pc:sldMkLst>
          <pc:docMk/>
          <pc:sldMk cId="0" sldId="266"/>
        </pc:sldMkLst>
      </pc:sldChg>
      <pc:sldChg chg="addSp delSp modSp mod modTransition modAnim">
        <pc:chgData name="Praveen Namakkal Mohankumar" userId="8059d15b-4f8c-44f0-86d6-597a7b49ae19" providerId="ADAL" clId="{398E702B-03B7-5843-A54E-B11C508DA8E9}" dt="2024-12-14T23:20:37.130" v="778" actId="478"/>
        <pc:sldMkLst>
          <pc:docMk/>
          <pc:sldMk cId="0" sldId="267"/>
        </pc:sldMkLst>
        <pc:spChg chg="mod">
          <ac:chgData name="Praveen Namakkal Mohankumar" userId="8059d15b-4f8c-44f0-86d6-597a7b49ae19" providerId="ADAL" clId="{398E702B-03B7-5843-A54E-B11C508DA8E9}" dt="2024-12-14T23:20:22.878" v="776"/>
          <ac:spMkLst>
            <pc:docMk/>
            <pc:sldMk cId="0" sldId="267"/>
            <ac:spMk id="16" creationId="{2B7F2FBA-C380-8288-CC36-9A44A37EA2DC}"/>
          </ac:spMkLst>
        </pc:spChg>
        <pc:grpChg chg="add del mod">
          <ac:chgData name="Praveen Namakkal Mohankumar" userId="8059d15b-4f8c-44f0-86d6-597a7b49ae19" providerId="ADAL" clId="{398E702B-03B7-5843-A54E-B11C508DA8E9}" dt="2024-12-14T23:20:37.130" v="778" actId="478"/>
          <ac:grpSpMkLst>
            <pc:docMk/>
            <pc:sldMk cId="0" sldId="267"/>
            <ac:grpSpMk id="11" creationId="{BB583E12-B19A-FD65-72B5-B980337EFDF2}"/>
          </ac:grpSpMkLst>
        </pc:grpChg>
      </pc:sldChg>
      <pc:sldChg chg="modSp mod modTransition modAnim modNotesTx">
        <pc:chgData name="Praveen Namakkal Mohankumar" userId="8059d15b-4f8c-44f0-86d6-597a7b49ae19" providerId="ADAL" clId="{398E702B-03B7-5843-A54E-B11C508DA8E9}" dt="2024-12-15T00:09:32.681" v="868" actId="403"/>
        <pc:sldMkLst>
          <pc:docMk/>
          <pc:sldMk cId="977959331" sldId="268"/>
        </pc:sldMkLst>
        <pc:spChg chg="mod">
          <ac:chgData name="Praveen Namakkal Mohankumar" userId="8059d15b-4f8c-44f0-86d6-597a7b49ae19" providerId="ADAL" clId="{398E702B-03B7-5843-A54E-B11C508DA8E9}" dt="2024-12-14T23:15:09.917" v="651" actId="14100"/>
          <ac:spMkLst>
            <pc:docMk/>
            <pc:sldMk cId="977959331" sldId="268"/>
            <ac:spMk id="3" creationId="{00000000-0000-0000-0000-000000000000}"/>
          </ac:spMkLst>
        </pc:spChg>
        <pc:spChg chg="mod">
          <ac:chgData name="Praveen Namakkal Mohankumar" userId="8059d15b-4f8c-44f0-86d6-597a7b49ae19" providerId="ADAL" clId="{398E702B-03B7-5843-A54E-B11C508DA8E9}" dt="2024-12-14T23:15:02.883" v="650" actId="14100"/>
          <ac:spMkLst>
            <pc:docMk/>
            <pc:sldMk cId="977959331" sldId="268"/>
            <ac:spMk id="6" creationId="{00000000-0000-0000-0000-000000000000}"/>
          </ac:spMkLst>
        </pc:spChg>
        <pc:spChg chg="mod">
          <ac:chgData name="Praveen Namakkal Mohankumar" userId="8059d15b-4f8c-44f0-86d6-597a7b49ae19" providerId="ADAL" clId="{398E702B-03B7-5843-A54E-B11C508DA8E9}" dt="2024-12-14T22:34:46.644" v="449" actId="6559"/>
          <ac:spMkLst>
            <pc:docMk/>
            <pc:sldMk cId="977959331" sldId="268"/>
            <ac:spMk id="19" creationId="{96B4E76A-74A0-DCC2-7122-F9662E999A99}"/>
          </ac:spMkLst>
        </pc:spChg>
        <pc:spChg chg="mod">
          <ac:chgData name="Praveen Namakkal Mohankumar" userId="8059d15b-4f8c-44f0-86d6-597a7b49ae19" providerId="ADAL" clId="{398E702B-03B7-5843-A54E-B11C508DA8E9}" dt="2024-12-14T22:34:54.743" v="453" actId="6559"/>
          <ac:spMkLst>
            <pc:docMk/>
            <pc:sldMk cId="977959331" sldId="268"/>
            <ac:spMk id="24" creationId="{46F56C78-517E-45AE-3B7F-93867ED69845}"/>
          </ac:spMkLst>
        </pc:spChg>
        <pc:spChg chg="mod">
          <ac:chgData name="Praveen Namakkal Mohankumar" userId="8059d15b-4f8c-44f0-86d6-597a7b49ae19" providerId="ADAL" clId="{398E702B-03B7-5843-A54E-B11C508DA8E9}" dt="2024-12-14T22:34:51.074" v="451" actId="6559"/>
          <ac:spMkLst>
            <pc:docMk/>
            <pc:sldMk cId="977959331" sldId="268"/>
            <ac:spMk id="27" creationId="{27152FB6-6A2C-A707-684B-3C52F6EE63CB}"/>
          </ac:spMkLst>
        </pc:spChg>
      </pc:sldChg>
      <pc:sldChg chg="delSp modSp mod modTransition modAnim">
        <pc:chgData name="Praveen Namakkal Mohankumar" userId="8059d15b-4f8c-44f0-86d6-597a7b49ae19" providerId="ADAL" clId="{398E702B-03B7-5843-A54E-B11C508DA8E9}" dt="2024-12-14T23:21:11.329" v="782" actId="1076"/>
        <pc:sldMkLst>
          <pc:docMk/>
          <pc:sldMk cId="418562631" sldId="269"/>
        </pc:sldMkLst>
        <pc:spChg chg="mod">
          <ac:chgData name="Praveen Namakkal Mohankumar" userId="8059d15b-4f8c-44f0-86d6-597a7b49ae19" providerId="ADAL" clId="{398E702B-03B7-5843-A54E-B11C508DA8E9}" dt="2024-12-14T22:35:20.649" v="460" actId="2710"/>
          <ac:spMkLst>
            <pc:docMk/>
            <pc:sldMk cId="418562631" sldId="269"/>
            <ac:spMk id="11" creationId="{00000000-0000-0000-0000-000000000000}"/>
          </ac:spMkLst>
        </pc:spChg>
        <pc:grpChg chg="del">
          <ac:chgData name="Praveen Namakkal Mohankumar" userId="8059d15b-4f8c-44f0-86d6-597a7b49ae19" providerId="ADAL" clId="{398E702B-03B7-5843-A54E-B11C508DA8E9}" dt="2024-12-14T21:15:21.416" v="83" actId="478"/>
          <ac:grpSpMkLst>
            <pc:docMk/>
            <pc:sldMk cId="418562631" sldId="269"/>
            <ac:grpSpMk id="2" creationId="{00000000-0000-0000-0000-000000000000}"/>
          </ac:grpSpMkLst>
        </pc:grpChg>
        <pc:grpChg chg="del">
          <ac:chgData name="Praveen Namakkal Mohankumar" userId="8059d15b-4f8c-44f0-86d6-597a7b49ae19" providerId="ADAL" clId="{398E702B-03B7-5843-A54E-B11C508DA8E9}" dt="2024-12-14T23:21:07.194" v="781" actId="478"/>
          <ac:grpSpMkLst>
            <pc:docMk/>
            <pc:sldMk cId="418562631" sldId="269"/>
            <ac:grpSpMk id="24" creationId="{8839D22D-090D-743F-C2DF-4E746F8899A4}"/>
          </ac:grpSpMkLst>
        </pc:grpChg>
        <pc:picChg chg="mod">
          <ac:chgData name="Praveen Namakkal Mohankumar" userId="8059d15b-4f8c-44f0-86d6-597a7b49ae19" providerId="ADAL" clId="{398E702B-03B7-5843-A54E-B11C508DA8E9}" dt="2024-12-14T23:21:11.329" v="782" actId="1076"/>
          <ac:picMkLst>
            <pc:docMk/>
            <pc:sldMk cId="418562631" sldId="269"/>
            <ac:picMk id="21" creationId="{43E0286C-34CB-A490-F718-BE67A1222D34}"/>
          </ac:picMkLst>
        </pc:picChg>
      </pc:sldChg>
      <pc:sldChg chg="addSp delSp modSp mod modTransition modAnim">
        <pc:chgData name="Praveen Namakkal Mohankumar" userId="8059d15b-4f8c-44f0-86d6-597a7b49ae19" providerId="ADAL" clId="{398E702B-03B7-5843-A54E-B11C508DA8E9}" dt="2024-12-14T23:21:16.840" v="784" actId="478"/>
        <pc:sldMkLst>
          <pc:docMk/>
          <pc:sldMk cId="1059726355" sldId="270"/>
        </pc:sldMkLst>
        <pc:spChg chg="mod">
          <ac:chgData name="Praveen Namakkal Mohankumar" userId="8059d15b-4f8c-44f0-86d6-597a7b49ae19" providerId="ADAL" clId="{398E702B-03B7-5843-A54E-B11C508DA8E9}" dt="2024-12-14T22:35:38.805" v="464" actId="2710"/>
          <ac:spMkLst>
            <pc:docMk/>
            <pc:sldMk cId="1059726355" sldId="270"/>
            <ac:spMk id="11" creationId="{00000000-0000-0000-0000-000000000000}"/>
          </ac:spMkLst>
        </pc:spChg>
        <pc:grpChg chg="add del">
          <ac:chgData name="Praveen Namakkal Mohankumar" userId="8059d15b-4f8c-44f0-86d6-597a7b49ae19" providerId="ADAL" clId="{398E702B-03B7-5843-A54E-B11C508DA8E9}" dt="2024-12-14T23:21:16.840" v="784" actId="478"/>
          <ac:grpSpMkLst>
            <pc:docMk/>
            <pc:sldMk cId="1059726355" sldId="270"/>
            <ac:grpSpMk id="2" creationId="{00000000-0000-0000-0000-000000000000}"/>
          </ac:grpSpMkLst>
        </pc:grpChg>
        <pc:picChg chg="mod">
          <ac:chgData name="Praveen Namakkal Mohankumar" userId="8059d15b-4f8c-44f0-86d6-597a7b49ae19" providerId="ADAL" clId="{398E702B-03B7-5843-A54E-B11C508DA8E9}" dt="2024-12-14T23:16:46.471" v="664" actId="1440"/>
          <ac:picMkLst>
            <pc:docMk/>
            <pc:sldMk cId="1059726355" sldId="270"/>
            <ac:picMk id="13" creationId="{CC0B89DA-3D8B-1B2E-5C18-9D4EBFEB33C1}"/>
          </ac:picMkLst>
        </pc:picChg>
      </pc:sldChg>
      <pc:sldChg chg="modSp mod modTransition modAnim">
        <pc:chgData name="Praveen Namakkal Mohankumar" userId="8059d15b-4f8c-44f0-86d6-597a7b49ae19" providerId="ADAL" clId="{398E702B-03B7-5843-A54E-B11C508DA8E9}" dt="2024-12-14T23:20:12.434" v="775"/>
        <pc:sldMkLst>
          <pc:docMk/>
          <pc:sldMk cId="1204764646" sldId="271"/>
        </pc:sldMkLst>
        <pc:spChg chg="mod">
          <ac:chgData name="Praveen Namakkal Mohankumar" userId="8059d15b-4f8c-44f0-86d6-597a7b49ae19" providerId="ADAL" clId="{398E702B-03B7-5843-A54E-B11C508DA8E9}" dt="2024-12-14T23:03:02.961" v="496" actId="14100"/>
          <ac:spMkLst>
            <pc:docMk/>
            <pc:sldMk cId="1204764646" sldId="271"/>
            <ac:spMk id="18" creationId="{6AE243A5-EF24-94FF-6F64-E4DA0A5DCF50}"/>
          </ac:spMkLst>
        </pc:spChg>
      </pc:sldChg>
      <pc:sldChg chg="addSp delSp modSp mod modTransition delAnim modAnim">
        <pc:chgData name="Praveen Namakkal Mohankumar" userId="8059d15b-4f8c-44f0-86d6-597a7b49ae19" providerId="ADAL" clId="{398E702B-03B7-5843-A54E-B11C508DA8E9}" dt="2024-12-14T23:54:00.136" v="816"/>
        <pc:sldMkLst>
          <pc:docMk/>
          <pc:sldMk cId="1120267256" sldId="272"/>
        </pc:sldMkLst>
        <pc:spChg chg="add del mod">
          <ac:chgData name="Praveen Namakkal Mohankumar" userId="8059d15b-4f8c-44f0-86d6-597a7b49ae19" providerId="ADAL" clId="{398E702B-03B7-5843-A54E-B11C508DA8E9}" dt="2024-12-14T23:17:40.915" v="695" actId="478"/>
          <ac:spMkLst>
            <pc:docMk/>
            <pc:sldMk cId="1120267256" sldId="272"/>
            <ac:spMk id="9" creationId="{8830CEB5-28D3-C64F-3730-C2D75D74988B}"/>
          </ac:spMkLst>
        </pc:spChg>
        <pc:spChg chg="mod">
          <ac:chgData name="Praveen Namakkal Mohankumar" userId="8059d15b-4f8c-44f0-86d6-597a7b49ae19" providerId="ADAL" clId="{398E702B-03B7-5843-A54E-B11C508DA8E9}" dt="2024-12-14T23:17:38.913" v="694" actId="108"/>
          <ac:spMkLst>
            <pc:docMk/>
            <pc:sldMk cId="1120267256" sldId="272"/>
            <ac:spMk id="25" creationId="{5D9B403F-3424-F6A0-EAFD-B0E81C39B430}"/>
          </ac:spMkLst>
        </pc:spChg>
        <pc:spChg chg="mod">
          <ac:chgData name="Praveen Namakkal Mohankumar" userId="8059d15b-4f8c-44f0-86d6-597a7b49ae19" providerId="ADAL" clId="{398E702B-03B7-5843-A54E-B11C508DA8E9}" dt="2024-12-14T23:17:27.482" v="691" actId="108"/>
          <ac:spMkLst>
            <pc:docMk/>
            <pc:sldMk cId="1120267256" sldId="272"/>
            <ac:spMk id="26" creationId="{F3DCD6C7-430C-8FA7-1744-8F3C6EB8553E}"/>
          </ac:spMkLst>
        </pc:spChg>
        <pc:spChg chg="mod">
          <ac:chgData name="Praveen Namakkal Mohankumar" userId="8059d15b-4f8c-44f0-86d6-597a7b49ae19" providerId="ADAL" clId="{398E702B-03B7-5843-A54E-B11C508DA8E9}" dt="2024-12-14T23:17:31.322" v="692" actId="108"/>
          <ac:spMkLst>
            <pc:docMk/>
            <pc:sldMk cId="1120267256" sldId="272"/>
            <ac:spMk id="27" creationId="{E9B451C2-8C23-46B8-F6BE-A45B16F0D7C6}"/>
          </ac:spMkLst>
        </pc:spChg>
        <pc:grpChg chg="mod">
          <ac:chgData name="Praveen Namakkal Mohankumar" userId="8059d15b-4f8c-44f0-86d6-597a7b49ae19" providerId="ADAL" clId="{398E702B-03B7-5843-A54E-B11C508DA8E9}" dt="2024-12-14T23:17:02.946" v="684" actId="1038"/>
          <ac:grpSpMkLst>
            <pc:docMk/>
            <pc:sldMk cId="1120267256" sldId="272"/>
            <ac:grpSpMk id="2" creationId="{00000000-0000-0000-0000-000000000000}"/>
          </ac:grpSpMkLst>
        </pc:grpChg>
        <pc:grpChg chg="del mod">
          <ac:chgData name="Praveen Namakkal Mohankumar" userId="8059d15b-4f8c-44f0-86d6-597a7b49ae19" providerId="ADAL" clId="{398E702B-03B7-5843-A54E-B11C508DA8E9}" dt="2024-12-14T23:16:56.379" v="668" actId="478"/>
          <ac:grpSpMkLst>
            <pc:docMk/>
            <pc:sldMk cId="1120267256" sldId="272"/>
            <ac:grpSpMk id="5" creationId="{00000000-0000-0000-0000-000000000000}"/>
          </ac:grpSpMkLst>
        </pc:grpChg>
        <pc:picChg chg="mod">
          <ac:chgData name="Praveen Namakkal Mohankumar" userId="8059d15b-4f8c-44f0-86d6-597a7b49ae19" providerId="ADAL" clId="{398E702B-03B7-5843-A54E-B11C508DA8E9}" dt="2024-12-14T23:17:04.164" v="685" actId="1076"/>
          <ac:picMkLst>
            <pc:docMk/>
            <pc:sldMk cId="1120267256" sldId="272"/>
            <ac:picMk id="31" creationId="{F83D2FF2-2AC6-AC65-38F8-0CB009953E9B}"/>
          </ac:picMkLst>
        </pc:picChg>
        <pc:cxnChg chg="add mod">
          <ac:chgData name="Praveen Namakkal Mohankumar" userId="8059d15b-4f8c-44f0-86d6-597a7b49ae19" providerId="ADAL" clId="{398E702B-03B7-5843-A54E-B11C508DA8E9}" dt="2024-12-14T23:17:59.228" v="697" actId="1076"/>
          <ac:cxnSpMkLst>
            <pc:docMk/>
            <pc:sldMk cId="1120267256" sldId="272"/>
            <ac:cxnSpMk id="11" creationId="{825D8E1F-914B-1C16-99C9-A9C9C8D2C2CE}"/>
          </ac:cxnSpMkLst>
        </pc:cxnChg>
        <pc:cxnChg chg="add mod">
          <ac:chgData name="Praveen Namakkal Mohankumar" userId="8059d15b-4f8c-44f0-86d6-597a7b49ae19" providerId="ADAL" clId="{398E702B-03B7-5843-A54E-B11C508DA8E9}" dt="2024-12-14T23:53:39.510" v="813" actId="1035"/>
          <ac:cxnSpMkLst>
            <pc:docMk/>
            <pc:sldMk cId="1120267256" sldId="272"/>
            <ac:cxnSpMk id="12" creationId="{671B4EE3-955B-377F-892E-D75CD5EC24DE}"/>
          </ac:cxnSpMkLst>
        </pc:cxnChg>
        <pc:cxnChg chg="add mod">
          <ac:chgData name="Praveen Namakkal Mohankumar" userId="8059d15b-4f8c-44f0-86d6-597a7b49ae19" providerId="ADAL" clId="{398E702B-03B7-5843-A54E-B11C508DA8E9}" dt="2024-12-14T23:18:07.754" v="728" actId="1035"/>
          <ac:cxnSpMkLst>
            <pc:docMk/>
            <pc:sldMk cId="1120267256" sldId="272"/>
            <ac:cxnSpMk id="13" creationId="{9500F2E2-2F5A-B33B-11ED-10154BA56D57}"/>
          </ac:cxnSpMkLst>
        </pc:cxnChg>
      </pc:sldChg>
      <pc:sldChg chg="addSp delSp modSp mod ord modTransition modAnim">
        <pc:chgData name="Praveen Namakkal Mohankumar" userId="8059d15b-4f8c-44f0-86d6-597a7b49ae19" providerId="ADAL" clId="{398E702B-03B7-5843-A54E-B11C508DA8E9}" dt="2024-12-14T23:13:37.325" v="600"/>
        <pc:sldMkLst>
          <pc:docMk/>
          <pc:sldMk cId="709806608" sldId="273"/>
        </pc:sldMkLst>
        <pc:spChg chg="mod">
          <ac:chgData name="Praveen Namakkal Mohankumar" userId="8059d15b-4f8c-44f0-86d6-597a7b49ae19" providerId="ADAL" clId="{398E702B-03B7-5843-A54E-B11C508DA8E9}" dt="2024-12-14T21:13:31.654" v="37" actId="20577"/>
          <ac:spMkLst>
            <pc:docMk/>
            <pc:sldMk cId="709806608" sldId="273"/>
            <ac:spMk id="8" creationId="{00000000-0000-0000-0000-000000000000}"/>
          </ac:spMkLst>
        </pc:spChg>
        <pc:spChg chg="mod">
          <ac:chgData name="Praveen Namakkal Mohankumar" userId="8059d15b-4f8c-44f0-86d6-597a7b49ae19" providerId="ADAL" clId="{398E702B-03B7-5843-A54E-B11C508DA8E9}" dt="2024-12-14T22:34:12.107" v="441" actId="20577"/>
          <ac:spMkLst>
            <pc:docMk/>
            <pc:sldMk cId="709806608" sldId="273"/>
            <ac:spMk id="9" creationId="{00000000-0000-0000-0000-000000000000}"/>
          </ac:spMkLst>
        </pc:spChg>
        <pc:spChg chg="mod">
          <ac:chgData name="Praveen Namakkal Mohankumar" userId="8059d15b-4f8c-44f0-86d6-597a7b49ae19" providerId="ADAL" clId="{398E702B-03B7-5843-A54E-B11C508DA8E9}" dt="2024-12-14T22:33:22.604" v="388"/>
          <ac:spMkLst>
            <pc:docMk/>
            <pc:sldMk cId="709806608" sldId="273"/>
            <ac:spMk id="11" creationId="{3C1BD859-A807-05AD-17C3-85C30CAE21AC}"/>
          </ac:spMkLst>
        </pc:spChg>
        <pc:spChg chg="mod">
          <ac:chgData name="Praveen Namakkal Mohankumar" userId="8059d15b-4f8c-44f0-86d6-597a7b49ae19" providerId="ADAL" clId="{398E702B-03B7-5843-A54E-B11C508DA8E9}" dt="2024-12-14T23:13:12.825" v="596" actId="14100"/>
          <ac:spMkLst>
            <pc:docMk/>
            <pc:sldMk cId="709806608" sldId="273"/>
            <ac:spMk id="18" creationId="{E8D7EFA0-A4F4-35C5-EEDB-9BAC6FDDE90E}"/>
          </ac:spMkLst>
        </pc:spChg>
        <pc:spChg chg="mod">
          <ac:chgData name="Praveen Namakkal Mohankumar" userId="8059d15b-4f8c-44f0-86d6-597a7b49ae19" providerId="ADAL" clId="{398E702B-03B7-5843-A54E-B11C508DA8E9}" dt="2024-12-14T22:33:22.604" v="388"/>
          <ac:spMkLst>
            <pc:docMk/>
            <pc:sldMk cId="709806608" sldId="273"/>
            <ac:spMk id="20" creationId="{219BBD6A-B158-A33B-983B-9759DFA8D8B6}"/>
          </ac:spMkLst>
        </pc:spChg>
        <pc:spChg chg="mod">
          <ac:chgData name="Praveen Namakkal Mohankumar" userId="8059d15b-4f8c-44f0-86d6-597a7b49ae19" providerId="ADAL" clId="{398E702B-03B7-5843-A54E-B11C508DA8E9}" dt="2024-12-14T22:33:47.367" v="430"/>
          <ac:spMkLst>
            <pc:docMk/>
            <pc:sldMk cId="709806608" sldId="273"/>
            <ac:spMk id="22" creationId="{E1EF6A75-C6F2-75E8-C74E-B0C3AD4CE13B}"/>
          </ac:spMkLst>
        </pc:spChg>
        <pc:spChg chg="mod">
          <ac:chgData name="Praveen Namakkal Mohankumar" userId="8059d15b-4f8c-44f0-86d6-597a7b49ae19" providerId="ADAL" clId="{398E702B-03B7-5843-A54E-B11C508DA8E9}" dt="2024-12-14T22:33:47.367" v="430"/>
          <ac:spMkLst>
            <pc:docMk/>
            <pc:sldMk cId="709806608" sldId="273"/>
            <ac:spMk id="23" creationId="{B9B3CA7C-19E4-4D81-81DD-51C718BCE98D}"/>
          </ac:spMkLst>
        </pc:spChg>
        <pc:grpChg chg="del">
          <ac:chgData name="Praveen Namakkal Mohankumar" userId="8059d15b-4f8c-44f0-86d6-597a7b49ae19" providerId="ADAL" clId="{398E702B-03B7-5843-A54E-B11C508DA8E9}" dt="2024-12-14T21:13:16.675" v="9" actId="478"/>
          <ac:grpSpMkLst>
            <pc:docMk/>
            <pc:sldMk cId="709806608" sldId="273"/>
            <ac:grpSpMk id="2" creationId="{00000000-0000-0000-0000-000000000000}"/>
          </ac:grpSpMkLst>
        </pc:grpChg>
        <pc:grpChg chg="del">
          <ac:chgData name="Praveen Namakkal Mohankumar" userId="8059d15b-4f8c-44f0-86d6-597a7b49ae19" providerId="ADAL" clId="{398E702B-03B7-5843-A54E-B11C508DA8E9}" dt="2024-12-14T21:13:15.397" v="8" actId="478"/>
          <ac:grpSpMkLst>
            <pc:docMk/>
            <pc:sldMk cId="709806608" sldId="273"/>
            <ac:grpSpMk id="5" creationId="{00000000-0000-0000-0000-000000000000}"/>
          </ac:grpSpMkLst>
        </pc:grpChg>
        <pc:grpChg chg="add del mod">
          <ac:chgData name="Praveen Namakkal Mohankumar" userId="8059d15b-4f8c-44f0-86d6-597a7b49ae19" providerId="ADAL" clId="{398E702B-03B7-5843-A54E-B11C508DA8E9}" dt="2024-12-14T22:34:04.966" v="435" actId="478"/>
          <ac:grpSpMkLst>
            <pc:docMk/>
            <pc:sldMk cId="709806608" sldId="273"/>
            <ac:grpSpMk id="10" creationId="{4F83834A-101A-5911-BBD1-4231B0E86605}"/>
          </ac:grpSpMkLst>
        </pc:grpChg>
        <pc:grpChg chg="del">
          <ac:chgData name="Praveen Namakkal Mohankumar" userId="8059d15b-4f8c-44f0-86d6-597a7b49ae19" providerId="ADAL" clId="{398E702B-03B7-5843-A54E-B11C508DA8E9}" dt="2024-12-14T21:13:13.616" v="7" actId="478"/>
          <ac:grpSpMkLst>
            <pc:docMk/>
            <pc:sldMk cId="709806608" sldId="273"/>
            <ac:grpSpMk id="12" creationId="{00000000-0000-0000-0000-000000000000}"/>
          </ac:grpSpMkLst>
        </pc:grpChg>
        <pc:grpChg chg="del">
          <ac:chgData name="Praveen Namakkal Mohankumar" userId="8059d15b-4f8c-44f0-86d6-597a7b49ae19" providerId="ADAL" clId="{398E702B-03B7-5843-A54E-B11C508DA8E9}" dt="2024-12-14T21:13:13.616" v="7" actId="478"/>
          <ac:grpSpMkLst>
            <pc:docMk/>
            <pc:sldMk cId="709806608" sldId="273"/>
            <ac:grpSpMk id="14" creationId="{00000000-0000-0000-0000-000000000000}"/>
          </ac:grpSpMkLst>
        </pc:grpChg>
        <pc:grpChg chg="add del mod">
          <ac:chgData name="Praveen Namakkal Mohankumar" userId="8059d15b-4f8c-44f0-86d6-597a7b49ae19" providerId="ADAL" clId="{398E702B-03B7-5843-A54E-B11C508DA8E9}" dt="2024-12-14T23:12:53.835" v="591" actId="1076"/>
          <ac:grpSpMkLst>
            <pc:docMk/>
            <pc:sldMk cId="709806608" sldId="273"/>
            <ac:grpSpMk id="17" creationId="{518A009F-457D-3947-E898-67DFEC252C46}"/>
          </ac:grpSpMkLst>
        </pc:grpChg>
        <pc:grpChg chg="add del mod">
          <ac:chgData name="Praveen Namakkal Mohankumar" userId="8059d15b-4f8c-44f0-86d6-597a7b49ae19" providerId="ADAL" clId="{398E702B-03B7-5843-A54E-B11C508DA8E9}" dt="2024-12-14T22:34:04.966" v="435" actId="478"/>
          <ac:grpSpMkLst>
            <pc:docMk/>
            <pc:sldMk cId="709806608" sldId="273"/>
            <ac:grpSpMk id="21" creationId="{F8F6653C-0640-EBB6-0740-3126003DE26B}"/>
          </ac:grpSpMkLst>
        </pc:grpChg>
        <pc:picChg chg="mod">
          <ac:chgData name="Praveen Namakkal Mohankumar" userId="8059d15b-4f8c-44f0-86d6-597a7b49ae19" providerId="ADAL" clId="{398E702B-03B7-5843-A54E-B11C508DA8E9}" dt="2024-12-14T23:13:26.876" v="598" actId="1036"/>
          <ac:picMkLst>
            <pc:docMk/>
            <pc:sldMk cId="709806608" sldId="273"/>
            <ac:picMk id="4098" creationId="{7352E3FB-1980-C588-B2E7-5520FC07B1DD}"/>
          </ac:picMkLst>
        </pc:picChg>
      </pc:sldChg>
      <pc:sldChg chg="addSp delSp modSp add del mod modTransition">
        <pc:chgData name="Praveen Namakkal Mohankumar" userId="8059d15b-4f8c-44f0-86d6-597a7b49ae19" providerId="ADAL" clId="{398E702B-03B7-5843-A54E-B11C508DA8E9}" dt="2024-12-14T22:15:56.392" v="85" actId="2696"/>
        <pc:sldMkLst>
          <pc:docMk/>
          <pc:sldMk cId="1942205475" sldId="274"/>
        </pc:sldMkLst>
        <pc:spChg chg="mod">
          <ac:chgData name="Praveen Namakkal Mohankumar" userId="8059d15b-4f8c-44f0-86d6-597a7b49ae19" providerId="ADAL" clId="{398E702B-03B7-5843-A54E-B11C508DA8E9}" dt="2024-12-14T21:13:59.574" v="56" actId="1076"/>
          <ac:spMkLst>
            <pc:docMk/>
            <pc:sldMk cId="1942205475" sldId="274"/>
            <ac:spMk id="3" creationId="{94164BE0-C5CC-AD15-F4F1-51244B243E77}"/>
          </ac:spMkLst>
        </pc:spChg>
        <pc:spChg chg="mod">
          <ac:chgData name="Praveen Namakkal Mohankumar" userId="8059d15b-4f8c-44f0-86d6-597a7b49ae19" providerId="ADAL" clId="{398E702B-03B7-5843-A54E-B11C508DA8E9}" dt="2024-12-14T21:13:42.679" v="50" actId="20577"/>
          <ac:spMkLst>
            <pc:docMk/>
            <pc:sldMk cId="1942205475" sldId="274"/>
            <ac:spMk id="8" creationId="{CAEBC824-AA12-B653-0364-FB7AB51CC769}"/>
          </ac:spMkLst>
        </pc:spChg>
        <pc:spChg chg="del">
          <ac:chgData name="Praveen Namakkal Mohankumar" userId="8059d15b-4f8c-44f0-86d6-597a7b49ae19" providerId="ADAL" clId="{398E702B-03B7-5843-A54E-B11C508DA8E9}" dt="2024-12-14T21:13:54.370" v="52" actId="478"/>
          <ac:spMkLst>
            <pc:docMk/>
            <pc:sldMk cId="1942205475" sldId="274"/>
            <ac:spMk id="15" creationId="{F03E3F2C-C824-E296-273F-2423F73BE65D}"/>
          </ac:spMkLst>
        </pc:spChg>
        <pc:grpChg chg="mod">
          <ac:chgData name="Praveen Namakkal Mohankumar" userId="8059d15b-4f8c-44f0-86d6-597a7b49ae19" providerId="ADAL" clId="{398E702B-03B7-5843-A54E-B11C508DA8E9}" dt="2024-12-14T21:13:55.982" v="55" actId="1076"/>
          <ac:grpSpMkLst>
            <pc:docMk/>
            <pc:sldMk cId="1942205475" sldId="274"/>
            <ac:grpSpMk id="2" creationId="{0C54F6A4-82D6-8D0E-123E-B4D2C0E83763}"/>
          </ac:grpSpMkLst>
        </pc:grpChg>
        <pc:grpChg chg="del">
          <ac:chgData name="Praveen Namakkal Mohankumar" userId="8059d15b-4f8c-44f0-86d6-597a7b49ae19" providerId="ADAL" clId="{398E702B-03B7-5843-A54E-B11C508DA8E9}" dt="2024-12-14T21:13:55.446" v="53" actId="478"/>
          <ac:grpSpMkLst>
            <pc:docMk/>
            <pc:sldMk cId="1942205475" sldId="274"/>
            <ac:grpSpMk id="5" creationId="{86501E82-51EB-4713-0FB3-5CDD7BDE86A6}"/>
          </ac:grpSpMkLst>
        </pc:grpChg>
        <pc:picChg chg="add mod">
          <ac:chgData name="Praveen Namakkal Mohankumar" userId="8059d15b-4f8c-44f0-86d6-597a7b49ae19" providerId="ADAL" clId="{398E702B-03B7-5843-A54E-B11C508DA8E9}" dt="2024-12-14T21:14:01.750" v="58" actId="1076"/>
          <ac:picMkLst>
            <pc:docMk/>
            <pc:sldMk cId="1942205475" sldId="274"/>
            <ac:picMk id="10" creationId="{54DA83AE-810F-3FB7-6C8E-7E67A20C3AF8}"/>
          </ac:picMkLst>
        </pc:picChg>
      </pc:sldChg>
      <pc:sldChg chg="delSp modSp add mod modTransition">
        <pc:chgData name="Praveen Namakkal Mohankumar" userId="8059d15b-4f8c-44f0-86d6-597a7b49ae19" providerId="ADAL" clId="{398E702B-03B7-5843-A54E-B11C508DA8E9}" dt="2024-12-14T23:00:44.913" v="486" actId="1076"/>
        <pc:sldMkLst>
          <pc:docMk/>
          <pc:sldMk cId="4278072303" sldId="275"/>
        </pc:sldMkLst>
        <pc:spChg chg="mod">
          <ac:chgData name="Praveen Namakkal Mohankumar" userId="8059d15b-4f8c-44f0-86d6-597a7b49ae19" providerId="ADAL" clId="{398E702B-03B7-5843-A54E-B11C508DA8E9}" dt="2024-12-14T21:14:50.919" v="74" actId="20577"/>
          <ac:spMkLst>
            <pc:docMk/>
            <pc:sldMk cId="4278072303" sldId="275"/>
            <ac:spMk id="8" creationId="{CC8C5FCF-C514-2E22-A3EE-2BD9D27F9A13}"/>
          </ac:spMkLst>
        </pc:spChg>
        <pc:grpChg chg="mod">
          <ac:chgData name="Praveen Namakkal Mohankumar" userId="8059d15b-4f8c-44f0-86d6-597a7b49ae19" providerId="ADAL" clId="{398E702B-03B7-5843-A54E-B11C508DA8E9}" dt="2024-12-14T23:00:44.913" v="486" actId="1076"/>
          <ac:grpSpMkLst>
            <pc:docMk/>
            <pc:sldMk cId="4278072303" sldId="275"/>
            <ac:grpSpMk id="2" creationId="{BF39F2B6-9B39-876E-2FD7-EC5538B26BB2}"/>
          </ac:grpSpMkLst>
        </pc:grpChg>
        <pc:picChg chg="del mod">
          <ac:chgData name="Praveen Namakkal Mohankumar" userId="8059d15b-4f8c-44f0-86d6-597a7b49ae19" providerId="ADAL" clId="{398E702B-03B7-5843-A54E-B11C508DA8E9}" dt="2024-12-14T21:14:55.649" v="78" actId="478"/>
          <ac:picMkLst>
            <pc:docMk/>
            <pc:sldMk cId="4278072303" sldId="275"/>
            <ac:picMk id="10" creationId="{CB629F26-CE0F-185E-EF84-5A0CDD2A36CD}"/>
          </ac:picMkLst>
        </pc:picChg>
      </pc:sldChg>
      <pc:sldChg chg="del">
        <pc:chgData name="Praveen Namakkal Mohankumar" userId="8059d15b-4f8c-44f0-86d6-597a7b49ae19" providerId="ADAL" clId="{398E702B-03B7-5843-A54E-B11C508DA8E9}" dt="2024-12-14T23:51:19.518" v="793" actId="2696"/>
        <pc:sldMkLst>
          <pc:docMk/>
          <pc:sldMk cId="2290083277" sldId="276"/>
        </pc:sldMkLst>
      </pc:sldChg>
      <pc:sldChg chg="modSp mod modAnim">
        <pc:chgData name="Praveen Namakkal Mohankumar" userId="8059d15b-4f8c-44f0-86d6-597a7b49ae19" providerId="ADAL" clId="{398E702B-03B7-5843-A54E-B11C508DA8E9}" dt="2024-12-14T23:19:01.892" v="739"/>
        <pc:sldMkLst>
          <pc:docMk/>
          <pc:sldMk cId="3697175445" sldId="277"/>
        </pc:sldMkLst>
        <pc:spChg chg="mod">
          <ac:chgData name="Praveen Namakkal Mohankumar" userId="8059d15b-4f8c-44f0-86d6-597a7b49ae19" providerId="ADAL" clId="{398E702B-03B7-5843-A54E-B11C508DA8E9}" dt="2024-12-14T22:36:44.255" v="479" actId="1035"/>
          <ac:spMkLst>
            <pc:docMk/>
            <pc:sldMk cId="3697175445" sldId="277"/>
            <ac:spMk id="9" creationId="{00000000-0000-0000-0000-000000000000}"/>
          </ac:spMkLst>
        </pc:spChg>
      </pc:sldChg>
      <pc:sldChg chg="addSp delSp modSp add mod modAnim modNotesTx">
        <pc:chgData name="Praveen Namakkal Mohankumar" userId="8059d15b-4f8c-44f0-86d6-597a7b49ae19" providerId="ADAL" clId="{398E702B-03B7-5843-A54E-B11C508DA8E9}" dt="2024-12-15T00:01:09.452" v="858"/>
        <pc:sldMkLst>
          <pc:docMk/>
          <pc:sldMk cId="3933862282" sldId="278"/>
        </pc:sldMkLst>
        <pc:spChg chg="mod">
          <ac:chgData name="Praveen Namakkal Mohankumar" userId="8059d15b-4f8c-44f0-86d6-597a7b49ae19" providerId="ADAL" clId="{398E702B-03B7-5843-A54E-B11C508DA8E9}" dt="2024-12-14T22:18:55.931" v="115" actId="20577"/>
          <ac:spMkLst>
            <pc:docMk/>
            <pc:sldMk cId="3933862282" sldId="278"/>
            <ac:spMk id="8" creationId="{B902EBD7-D758-D5AA-5DA9-639262D8D5C3}"/>
          </ac:spMkLst>
        </pc:spChg>
        <pc:spChg chg="mod">
          <ac:chgData name="Praveen Namakkal Mohankumar" userId="8059d15b-4f8c-44f0-86d6-597a7b49ae19" providerId="ADAL" clId="{398E702B-03B7-5843-A54E-B11C508DA8E9}" dt="2024-12-14T22:19:38.263" v="124"/>
          <ac:spMkLst>
            <pc:docMk/>
            <pc:sldMk cId="3933862282" sldId="278"/>
            <ac:spMk id="9" creationId="{24A5FF37-8D14-8661-E21F-0E0D781A038D}"/>
          </ac:spMkLst>
        </pc:spChg>
        <pc:spChg chg="mod">
          <ac:chgData name="Praveen Namakkal Mohankumar" userId="8059d15b-4f8c-44f0-86d6-597a7b49ae19" providerId="ADAL" clId="{398E702B-03B7-5843-A54E-B11C508DA8E9}" dt="2024-12-14T22:19:38.263" v="124"/>
          <ac:spMkLst>
            <pc:docMk/>
            <pc:sldMk cId="3933862282" sldId="278"/>
            <ac:spMk id="10" creationId="{8D64D3EA-7F4E-4135-1395-74F76222F5C0}"/>
          </ac:spMkLst>
        </pc:spChg>
        <pc:spChg chg="mod">
          <ac:chgData name="Praveen Namakkal Mohankumar" userId="8059d15b-4f8c-44f0-86d6-597a7b49ae19" providerId="ADAL" clId="{398E702B-03B7-5843-A54E-B11C508DA8E9}" dt="2024-12-14T22:19:38.263" v="124"/>
          <ac:spMkLst>
            <pc:docMk/>
            <pc:sldMk cId="3933862282" sldId="278"/>
            <ac:spMk id="12" creationId="{A3043BC2-7363-13A8-B199-C22A687C4A6B}"/>
          </ac:spMkLst>
        </pc:spChg>
        <pc:spChg chg="mod">
          <ac:chgData name="Praveen Namakkal Mohankumar" userId="8059d15b-4f8c-44f0-86d6-597a7b49ae19" providerId="ADAL" clId="{398E702B-03B7-5843-A54E-B11C508DA8E9}" dt="2024-12-14T22:19:38.263" v="124"/>
          <ac:spMkLst>
            <pc:docMk/>
            <pc:sldMk cId="3933862282" sldId="278"/>
            <ac:spMk id="13" creationId="{3BBDE2B5-CEE4-2B83-8612-F1F5B09945CE}"/>
          </ac:spMkLst>
        </pc:spChg>
        <pc:spChg chg="add mod">
          <ac:chgData name="Praveen Namakkal Mohankumar" userId="8059d15b-4f8c-44f0-86d6-597a7b49ae19" providerId="ADAL" clId="{398E702B-03B7-5843-A54E-B11C508DA8E9}" dt="2024-12-14T23:10:00.532" v="554" actId="1036"/>
          <ac:spMkLst>
            <pc:docMk/>
            <pc:sldMk cId="3933862282" sldId="278"/>
            <ac:spMk id="15" creationId="{B33461FE-E84E-52FA-C040-F2624345A5D3}"/>
          </ac:spMkLst>
        </pc:spChg>
        <pc:grpChg chg="del">
          <ac:chgData name="Praveen Namakkal Mohankumar" userId="8059d15b-4f8c-44f0-86d6-597a7b49ae19" providerId="ADAL" clId="{398E702B-03B7-5843-A54E-B11C508DA8E9}" dt="2024-12-14T22:18:58.136" v="116" actId="478"/>
          <ac:grpSpMkLst>
            <pc:docMk/>
            <pc:sldMk cId="3933862282" sldId="278"/>
            <ac:grpSpMk id="2" creationId="{C9671F0E-5652-BC39-6ECA-4449823F0626}"/>
          </ac:grpSpMkLst>
        </pc:grpChg>
        <pc:grpChg chg="add mod">
          <ac:chgData name="Praveen Namakkal Mohankumar" userId="8059d15b-4f8c-44f0-86d6-597a7b49ae19" providerId="ADAL" clId="{398E702B-03B7-5843-A54E-B11C508DA8E9}" dt="2024-12-14T23:10:09.869" v="556" actId="14100"/>
          <ac:grpSpMkLst>
            <pc:docMk/>
            <pc:sldMk cId="3933862282" sldId="278"/>
            <ac:grpSpMk id="7" creationId="{4D136018-F556-EA95-9C51-688C1C9545CC}"/>
          </ac:grpSpMkLst>
        </pc:grpChg>
        <pc:grpChg chg="add del mod">
          <ac:chgData name="Praveen Namakkal Mohankumar" userId="8059d15b-4f8c-44f0-86d6-597a7b49ae19" providerId="ADAL" clId="{398E702B-03B7-5843-A54E-B11C508DA8E9}" dt="2024-12-14T23:05:02.876" v="505" actId="478"/>
          <ac:grpSpMkLst>
            <pc:docMk/>
            <pc:sldMk cId="3933862282" sldId="278"/>
            <ac:grpSpMk id="11" creationId="{B6BCE348-EA50-3511-F83F-11898A946EFC}"/>
          </ac:grpSpMkLst>
        </pc:grpChg>
        <pc:picChg chg="add mod">
          <ac:chgData name="Praveen Namakkal Mohankumar" userId="8059d15b-4f8c-44f0-86d6-597a7b49ae19" providerId="ADAL" clId="{398E702B-03B7-5843-A54E-B11C508DA8E9}" dt="2024-12-14T23:10:38.511" v="560" actId="1440"/>
          <ac:picMkLst>
            <pc:docMk/>
            <pc:sldMk cId="3933862282" sldId="278"/>
            <ac:picMk id="6" creationId="{8DDCF48E-89EB-8892-A4BC-6573D123B8DB}"/>
          </ac:picMkLst>
        </pc:picChg>
        <pc:cxnChg chg="add mod">
          <ac:chgData name="Praveen Namakkal Mohankumar" userId="8059d15b-4f8c-44f0-86d6-597a7b49ae19" providerId="ADAL" clId="{398E702B-03B7-5843-A54E-B11C508DA8E9}" dt="2024-12-14T23:19:22.834" v="755" actId="1035"/>
          <ac:cxnSpMkLst>
            <pc:docMk/>
            <pc:sldMk cId="3933862282" sldId="278"/>
            <ac:cxnSpMk id="16" creationId="{D5283B44-1DD3-B9C2-077B-E65DA3D24A01}"/>
          </ac:cxnSpMkLst>
        </pc:cxnChg>
        <pc:cxnChg chg="add mod">
          <ac:chgData name="Praveen Namakkal Mohankumar" userId="8059d15b-4f8c-44f0-86d6-597a7b49ae19" providerId="ADAL" clId="{398E702B-03B7-5843-A54E-B11C508DA8E9}" dt="2024-12-14T23:19:26.970" v="757" actId="1076"/>
          <ac:cxnSpMkLst>
            <pc:docMk/>
            <pc:sldMk cId="3933862282" sldId="278"/>
            <ac:cxnSpMk id="17" creationId="{1B781170-A362-2E70-6507-3504700F9FAE}"/>
          </ac:cxnSpMkLst>
        </pc:cxnChg>
        <pc:cxnChg chg="add mod">
          <ac:chgData name="Praveen Namakkal Mohankumar" userId="8059d15b-4f8c-44f0-86d6-597a7b49ae19" providerId="ADAL" clId="{398E702B-03B7-5843-A54E-B11C508DA8E9}" dt="2024-12-14T23:19:28.521" v="762" actId="1036"/>
          <ac:cxnSpMkLst>
            <pc:docMk/>
            <pc:sldMk cId="3933862282" sldId="278"/>
            <ac:cxnSpMk id="18" creationId="{D84A122E-B867-DD00-A81C-C8038023B4D7}"/>
          </ac:cxnSpMkLst>
        </pc:cxnChg>
        <pc:cxnChg chg="add mod">
          <ac:chgData name="Praveen Namakkal Mohankumar" userId="8059d15b-4f8c-44f0-86d6-597a7b49ae19" providerId="ADAL" clId="{398E702B-03B7-5843-A54E-B11C508DA8E9}" dt="2024-12-14T23:19:30.540" v="769" actId="1035"/>
          <ac:cxnSpMkLst>
            <pc:docMk/>
            <pc:sldMk cId="3933862282" sldId="278"/>
            <ac:cxnSpMk id="19" creationId="{5B8E8BED-6241-4252-6B97-36C4EA2A78F1}"/>
          </ac:cxnSpMkLst>
        </pc:cxnChg>
      </pc:sldChg>
    </pc:docChg>
  </pc:docChgLst>
  <pc:docChgLst>
    <pc:chgData name="Yash Bhardwaj" userId="06d7013f-6877-407c-a342-2615ecb59a07" providerId="ADAL" clId="{BE7D116F-009E-4445-8B9E-111D7F7CF9AC}"/>
    <pc:docChg chg="undo custSel modSld">
      <pc:chgData name="Yash Bhardwaj" userId="06d7013f-6877-407c-a342-2615ecb59a07" providerId="ADAL" clId="{BE7D116F-009E-4445-8B9E-111D7F7CF9AC}" dt="2024-12-15T01:14:53.818" v="555" actId="1076"/>
      <pc:docMkLst>
        <pc:docMk/>
      </pc:docMkLst>
      <pc:sldChg chg="modSp mod">
        <pc:chgData name="Yash Bhardwaj" userId="06d7013f-6877-407c-a342-2615ecb59a07" providerId="ADAL" clId="{BE7D116F-009E-4445-8B9E-111D7F7CF9AC}" dt="2024-12-14T23:29:58.056" v="359" actId="1037"/>
        <pc:sldMkLst>
          <pc:docMk/>
          <pc:sldMk cId="0" sldId="256"/>
        </pc:sldMkLst>
        <pc:spChg chg="mod">
          <ac:chgData name="Yash Bhardwaj" userId="06d7013f-6877-407c-a342-2615ecb59a07" providerId="ADAL" clId="{BE7D116F-009E-4445-8B9E-111D7F7CF9AC}" dt="2024-12-14T23:29:52.421" v="335" actId="1076"/>
          <ac:spMkLst>
            <pc:docMk/>
            <pc:sldMk cId="0" sldId="256"/>
            <ac:spMk id="15" creationId="{00000000-0000-0000-0000-000000000000}"/>
          </ac:spMkLst>
        </pc:spChg>
        <pc:spChg chg="mod">
          <ac:chgData name="Yash Bhardwaj" userId="06d7013f-6877-407c-a342-2615ecb59a07" providerId="ADAL" clId="{BE7D116F-009E-4445-8B9E-111D7F7CF9AC}" dt="2024-12-14T23:29:58.056" v="359" actId="1037"/>
          <ac:spMkLst>
            <pc:docMk/>
            <pc:sldMk cId="0" sldId="256"/>
            <ac:spMk id="16" creationId="{00000000-0000-0000-0000-000000000000}"/>
          </ac:spMkLst>
        </pc:spChg>
      </pc:sldChg>
      <pc:sldChg chg="addSp delSp modSp mod delAnim modAnim">
        <pc:chgData name="Yash Bhardwaj" userId="06d7013f-6877-407c-a342-2615ecb59a07" providerId="ADAL" clId="{BE7D116F-009E-4445-8B9E-111D7F7CF9AC}" dt="2024-12-14T23:36:53.545" v="459" actId="20577"/>
        <pc:sldMkLst>
          <pc:docMk/>
          <pc:sldMk cId="0" sldId="259"/>
        </pc:sldMkLst>
        <pc:spChg chg="mod">
          <ac:chgData name="Yash Bhardwaj" userId="06d7013f-6877-407c-a342-2615ecb59a07" providerId="ADAL" clId="{BE7D116F-009E-4445-8B9E-111D7F7CF9AC}" dt="2024-12-14T23:35:28.677" v="436" actId="122"/>
          <ac:spMkLst>
            <pc:docMk/>
            <pc:sldMk cId="0" sldId="259"/>
            <ac:spMk id="9" creationId="{00000000-0000-0000-0000-000000000000}"/>
          </ac:spMkLst>
        </pc:spChg>
        <pc:spChg chg="mod">
          <ac:chgData name="Yash Bhardwaj" userId="06d7013f-6877-407c-a342-2615ecb59a07" providerId="ADAL" clId="{BE7D116F-009E-4445-8B9E-111D7F7CF9AC}" dt="2024-12-14T23:35:41.150" v="439" actId="1076"/>
          <ac:spMkLst>
            <pc:docMk/>
            <pc:sldMk cId="0" sldId="259"/>
            <ac:spMk id="10" creationId="{00000000-0000-0000-0000-000000000000}"/>
          </ac:spMkLst>
        </pc:spChg>
        <pc:spChg chg="mod">
          <ac:chgData name="Yash Bhardwaj" userId="06d7013f-6877-407c-a342-2615ecb59a07" providerId="ADAL" clId="{BE7D116F-009E-4445-8B9E-111D7F7CF9AC}" dt="2024-12-14T23:35:51.002" v="441" actId="1076"/>
          <ac:spMkLst>
            <pc:docMk/>
            <pc:sldMk cId="0" sldId="259"/>
            <ac:spMk id="11" creationId="{00000000-0000-0000-0000-000000000000}"/>
          </ac:spMkLst>
        </pc:spChg>
        <pc:spChg chg="mod">
          <ac:chgData name="Yash Bhardwaj" userId="06d7013f-6877-407c-a342-2615ecb59a07" providerId="ADAL" clId="{BE7D116F-009E-4445-8B9E-111D7F7CF9AC}" dt="2024-12-14T23:36:53.545" v="459" actId="20577"/>
          <ac:spMkLst>
            <pc:docMk/>
            <pc:sldMk cId="0" sldId="259"/>
            <ac:spMk id="12" creationId="{00000000-0000-0000-0000-000000000000}"/>
          </ac:spMkLst>
        </pc:spChg>
        <pc:cxnChg chg="mod">
          <ac:chgData name="Yash Bhardwaj" userId="06d7013f-6877-407c-a342-2615ecb59a07" providerId="ADAL" clId="{BE7D116F-009E-4445-8B9E-111D7F7CF9AC}" dt="2024-12-14T23:36:04.885" v="448" actId="1036"/>
          <ac:cxnSpMkLst>
            <pc:docMk/>
            <pc:sldMk cId="0" sldId="259"/>
            <ac:cxnSpMk id="21" creationId="{3FE12428-BA9A-5878-FB00-9E8729E28BA3}"/>
          </ac:cxnSpMkLst>
        </pc:cxnChg>
        <pc:cxnChg chg="add del mod">
          <ac:chgData name="Yash Bhardwaj" userId="06d7013f-6877-407c-a342-2615ecb59a07" providerId="ADAL" clId="{BE7D116F-009E-4445-8B9E-111D7F7CF9AC}" dt="2024-12-14T23:33:39.347" v="428" actId="478"/>
          <ac:cxnSpMkLst>
            <pc:docMk/>
            <pc:sldMk cId="0" sldId="259"/>
            <ac:cxnSpMk id="22" creationId="{E668D88A-B5AB-C8D6-4F16-CE44ACC0E311}"/>
          </ac:cxnSpMkLst>
        </pc:cxnChg>
      </pc:sldChg>
      <pc:sldChg chg="delSp modSp mod">
        <pc:chgData name="Yash Bhardwaj" userId="06d7013f-6877-407c-a342-2615ecb59a07" providerId="ADAL" clId="{BE7D116F-009E-4445-8B9E-111D7F7CF9AC}" dt="2024-12-14T23:10:42.901" v="36" actId="1076"/>
        <pc:sldMkLst>
          <pc:docMk/>
          <pc:sldMk cId="0" sldId="267"/>
        </pc:sldMkLst>
        <pc:spChg chg="mod">
          <ac:chgData name="Yash Bhardwaj" userId="06d7013f-6877-407c-a342-2615ecb59a07" providerId="ADAL" clId="{BE7D116F-009E-4445-8B9E-111D7F7CF9AC}" dt="2024-12-14T23:10:42.901" v="36" actId="1076"/>
          <ac:spMkLst>
            <pc:docMk/>
            <pc:sldMk cId="0" sldId="267"/>
            <ac:spMk id="12" creationId="{00000000-0000-0000-0000-000000000000}"/>
          </ac:spMkLst>
        </pc:spChg>
        <pc:spChg chg="del">
          <ac:chgData name="Yash Bhardwaj" userId="06d7013f-6877-407c-a342-2615ecb59a07" providerId="ADAL" clId="{BE7D116F-009E-4445-8B9E-111D7F7CF9AC}" dt="2024-12-14T23:10:37.800" v="35" actId="478"/>
          <ac:spMkLst>
            <pc:docMk/>
            <pc:sldMk cId="0" sldId="267"/>
            <ac:spMk id="13" creationId="{00000000-0000-0000-0000-000000000000}"/>
          </ac:spMkLst>
        </pc:spChg>
      </pc:sldChg>
      <pc:sldChg chg="modSp mod">
        <pc:chgData name="Yash Bhardwaj" userId="06d7013f-6877-407c-a342-2615ecb59a07" providerId="ADAL" clId="{BE7D116F-009E-4445-8B9E-111D7F7CF9AC}" dt="2024-12-14T23:26:30.747" v="191" actId="1076"/>
        <pc:sldMkLst>
          <pc:docMk/>
          <pc:sldMk cId="1059726355" sldId="270"/>
        </pc:sldMkLst>
        <pc:picChg chg="mod">
          <ac:chgData name="Yash Bhardwaj" userId="06d7013f-6877-407c-a342-2615ecb59a07" providerId="ADAL" clId="{BE7D116F-009E-4445-8B9E-111D7F7CF9AC}" dt="2024-12-14T23:26:30.747" v="191" actId="1076"/>
          <ac:picMkLst>
            <pc:docMk/>
            <pc:sldMk cId="1059726355" sldId="270"/>
            <ac:picMk id="13" creationId="{CC0B89DA-3D8B-1B2E-5C18-9D4EBFEB33C1}"/>
          </ac:picMkLst>
        </pc:picChg>
      </pc:sldChg>
      <pc:sldChg chg="modSp mod modAnim">
        <pc:chgData name="Yash Bhardwaj" userId="06d7013f-6877-407c-a342-2615ecb59a07" providerId="ADAL" clId="{BE7D116F-009E-4445-8B9E-111D7F7CF9AC}" dt="2024-12-15T01:06:26.061" v="542" actId="2710"/>
        <pc:sldMkLst>
          <pc:docMk/>
          <pc:sldMk cId="1204764646" sldId="271"/>
        </pc:sldMkLst>
        <pc:spChg chg="mod">
          <ac:chgData name="Yash Bhardwaj" userId="06d7013f-6877-407c-a342-2615ecb59a07" providerId="ADAL" clId="{BE7D116F-009E-4445-8B9E-111D7F7CF9AC}" dt="2024-12-15T01:06:26.061" v="542" actId="2710"/>
          <ac:spMkLst>
            <pc:docMk/>
            <pc:sldMk cId="1204764646" sldId="271"/>
            <ac:spMk id="18" creationId="{6AE243A5-EF24-94FF-6F64-E4DA0A5DCF50}"/>
          </ac:spMkLst>
        </pc:spChg>
      </pc:sldChg>
      <pc:sldChg chg="addSp delSp modSp mod">
        <pc:chgData name="Yash Bhardwaj" userId="06d7013f-6877-407c-a342-2615ecb59a07" providerId="ADAL" clId="{BE7D116F-009E-4445-8B9E-111D7F7CF9AC}" dt="2024-12-14T23:41:33.269" v="518"/>
        <pc:sldMkLst>
          <pc:docMk/>
          <pc:sldMk cId="1120267256" sldId="272"/>
        </pc:sldMkLst>
        <pc:spChg chg="add">
          <ac:chgData name="Yash Bhardwaj" userId="06d7013f-6877-407c-a342-2615ecb59a07" providerId="ADAL" clId="{BE7D116F-009E-4445-8B9E-111D7F7CF9AC}" dt="2024-12-14T23:18:42.560" v="79"/>
          <ac:spMkLst>
            <pc:docMk/>
            <pc:sldMk cId="1120267256" sldId="272"/>
            <ac:spMk id="5" creationId="{0616DA80-3A2E-9149-16E8-39EFC5BD3B68}"/>
          </ac:spMkLst>
        </pc:spChg>
        <pc:spChg chg="add mod">
          <ac:chgData name="Yash Bhardwaj" userId="06d7013f-6877-407c-a342-2615ecb59a07" providerId="ADAL" clId="{BE7D116F-009E-4445-8B9E-111D7F7CF9AC}" dt="2024-12-14T23:18:56.836" v="82" actId="14100"/>
          <ac:spMkLst>
            <pc:docMk/>
            <pc:sldMk cId="1120267256" sldId="272"/>
            <ac:spMk id="6" creationId="{BF3A2B65-5898-6407-6C34-49E13D1B0372}"/>
          </ac:spMkLst>
        </pc:spChg>
        <pc:spChg chg="mod">
          <ac:chgData name="Yash Bhardwaj" userId="06d7013f-6877-407c-a342-2615ecb59a07" providerId="ADAL" clId="{BE7D116F-009E-4445-8B9E-111D7F7CF9AC}" dt="2024-12-14T23:39:54.293" v="515" actId="14100"/>
          <ac:spMkLst>
            <pc:docMk/>
            <pc:sldMk cId="1120267256" sldId="272"/>
            <ac:spMk id="17" creationId="{DF2D6691-8652-15EC-C4D2-B3A61E4B432C}"/>
          </ac:spMkLst>
        </pc:spChg>
        <pc:spChg chg="mod">
          <ac:chgData name="Yash Bhardwaj" userId="06d7013f-6877-407c-a342-2615ecb59a07" providerId="ADAL" clId="{BE7D116F-009E-4445-8B9E-111D7F7CF9AC}" dt="2024-12-14T23:28:19.041" v="298"/>
          <ac:spMkLst>
            <pc:docMk/>
            <pc:sldMk cId="1120267256" sldId="272"/>
            <ac:spMk id="22" creationId="{F626FFCF-A593-9AD1-C5E0-12F006E7D963}"/>
          </ac:spMkLst>
        </pc:spChg>
        <pc:spChg chg="mod">
          <ac:chgData name="Yash Bhardwaj" userId="06d7013f-6877-407c-a342-2615ecb59a07" providerId="ADAL" clId="{BE7D116F-009E-4445-8B9E-111D7F7CF9AC}" dt="2024-12-14T23:28:19.041" v="298"/>
          <ac:spMkLst>
            <pc:docMk/>
            <pc:sldMk cId="1120267256" sldId="272"/>
            <ac:spMk id="23" creationId="{AA42D922-1078-32FE-3E89-E9E82727BDE9}"/>
          </ac:spMkLst>
        </pc:spChg>
        <pc:spChg chg="mod">
          <ac:chgData name="Yash Bhardwaj" userId="06d7013f-6877-407c-a342-2615ecb59a07" providerId="ADAL" clId="{BE7D116F-009E-4445-8B9E-111D7F7CF9AC}" dt="2024-12-14T23:40:09.955" v="517" actId="255"/>
          <ac:spMkLst>
            <pc:docMk/>
            <pc:sldMk cId="1120267256" sldId="272"/>
            <ac:spMk id="24" creationId="{687F1F45-1AEB-A148-7090-A56EB38E8C24}"/>
          </ac:spMkLst>
        </pc:spChg>
        <pc:spChg chg="mod">
          <ac:chgData name="Yash Bhardwaj" userId="06d7013f-6877-407c-a342-2615ecb59a07" providerId="ADAL" clId="{BE7D116F-009E-4445-8B9E-111D7F7CF9AC}" dt="2024-12-14T23:13:26.172" v="61" actId="1076"/>
          <ac:spMkLst>
            <pc:docMk/>
            <pc:sldMk cId="1120267256" sldId="272"/>
            <ac:spMk id="25" creationId="{5D9B403F-3424-F6A0-EAFD-B0E81C39B430}"/>
          </ac:spMkLst>
        </pc:spChg>
        <pc:spChg chg="mod">
          <ac:chgData name="Yash Bhardwaj" userId="06d7013f-6877-407c-a342-2615ecb59a07" providerId="ADAL" clId="{BE7D116F-009E-4445-8B9E-111D7F7CF9AC}" dt="2024-12-14T23:26:45.411" v="193" actId="1076"/>
          <ac:spMkLst>
            <pc:docMk/>
            <pc:sldMk cId="1120267256" sldId="272"/>
            <ac:spMk id="27" creationId="{E9B451C2-8C23-46B8-F6BE-A45B16F0D7C6}"/>
          </ac:spMkLst>
        </pc:spChg>
        <pc:spChg chg="mod">
          <ac:chgData name="Yash Bhardwaj" userId="06d7013f-6877-407c-a342-2615ecb59a07" providerId="ADAL" clId="{BE7D116F-009E-4445-8B9E-111D7F7CF9AC}" dt="2024-12-14T23:40:00.906" v="516" actId="255"/>
          <ac:spMkLst>
            <pc:docMk/>
            <pc:sldMk cId="1120267256" sldId="272"/>
            <ac:spMk id="28" creationId="{15E86FD0-0EFF-2403-7935-BD00D41D500A}"/>
          </ac:spMkLst>
        </pc:spChg>
        <pc:spChg chg="mod">
          <ac:chgData name="Yash Bhardwaj" userId="06d7013f-6877-407c-a342-2615ecb59a07" providerId="ADAL" clId="{BE7D116F-009E-4445-8B9E-111D7F7CF9AC}" dt="2024-12-14T23:39:42.671" v="513" actId="14100"/>
          <ac:spMkLst>
            <pc:docMk/>
            <pc:sldMk cId="1120267256" sldId="272"/>
            <ac:spMk id="29" creationId="{D413DFCC-36FA-A8CE-0AB3-B5E570862FFE}"/>
          </ac:spMkLst>
        </pc:spChg>
        <pc:spChg chg="mod">
          <ac:chgData name="Yash Bhardwaj" userId="06d7013f-6877-407c-a342-2615ecb59a07" providerId="ADAL" clId="{BE7D116F-009E-4445-8B9E-111D7F7CF9AC}" dt="2024-12-14T23:39:32.888" v="511" actId="403"/>
          <ac:spMkLst>
            <pc:docMk/>
            <pc:sldMk cId="1120267256" sldId="272"/>
            <ac:spMk id="30" creationId="{7E882B55-B9E5-1D81-41A6-453409E98B26}"/>
          </ac:spMkLst>
        </pc:spChg>
        <pc:grpChg chg="mod">
          <ac:chgData name="Yash Bhardwaj" userId="06d7013f-6877-407c-a342-2615ecb59a07" providerId="ADAL" clId="{BE7D116F-009E-4445-8B9E-111D7F7CF9AC}" dt="2024-12-14T23:13:30.167" v="63" actId="1076"/>
          <ac:grpSpMkLst>
            <pc:docMk/>
            <pc:sldMk cId="1120267256" sldId="272"/>
            <ac:grpSpMk id="2" creationId="{00000000-0000-0000-0000-000000000000}"/>
          </ac:grpSpMkLst>
        </pc:grpChg>
        <pc:grpChg chg="mod">
          <ac:chgData name="Yash Bhardwaj" userId="06d7013f-6877-407c-a342-2615ecb59a07" providerId="ADAL" clId="{BE7D116F-009E-4445-8B9E-111D7F7CF9AC}" dt="2024-12-14T23:08:23.626" v="0" actId="1076"/>
          <ac:grpSpMkLst>
            <pc:docMk/>
            <pc:sldMk cId="1120267256" sldId="272"/>
            <ac:grpSpMk id="5" creationId="{00000000-0000-0000-0000-000000000000}"/>
          </ac:grpSpMkLst>
        </pc:grpChg>
        <pc:grpChg chg="add mod ord">
          <ac:chgData name="Yash Bhardwaj" userId="06d7013f-6877-407c-a342-2615ecb59a07" providerId="ADAL" clId="{BE7D116F-009E-4445-8B9E-111D7F7CF9AC}" dt="2024-12-14T23:28:39.867" v="304" actId="14100"/>
          <ac:grpSpMkLst>
            <pc:docMk/>
            <pc:sldMk cId="1120267256" sldId="272"/>
            <ac:grpSpMk id="21" creationId="{2D6EB385-9677-9601-917B-E57DF0B8CDD9}"/>
          </ac:grpSpMkLst>
        </pc:grpChg>
        <pc:picChg chg="add del mod">
          <ac:chgData name="Yash Bhardwaj" userId="06d7013f-6877-407c-a342-2615ecb59a07" providerId="ADAL" clId="{BE7D116F-009E-4445-8B9E-111D7F7CF9AC}" dt="2024-12-14T23:15:55.429" v="67" actId="478"/>
          <ac:picMkLst>
            <pc:docMk/>
            <pc:sldMk cId="1120267256" sldId="272"/>
            <ac:picMk id="10" creationId="{506A34E4-57BB-8861-746D-0AACB5E379CD}"/>
          </ac:picMkLst>
        </pc:picChg>
        <pc:picChg chg="add mod">
          <ac:chgData name="Yash Bhardwaj" userId="06d7013f-6877-407c-a342-2615ecb59a07" providerId="ADAL" clId="{BE7D116F-009E-4445-8B9E-111D7F7CF9AC}" dt="2024-12-14T23:27:20.183" v="225" actId="1076"/>
          <ac:picMkLst>
            <pc:docMk/>
            <pc:sldMk cId="1120267256" sldId="272"/>
            <ac:picMk id="10" creationId="{EBB94750-B0D3-4665-AAB6-EB7952683505}"/>
          </ac:picMkLst>
        </pc:picChg>
        <pc:picChg chg="mod">
          <ac:chgData name="Yash Bhardwaj" userId="06d7013f-6877-407c-a342-2615ecb59a07" providerId="ADAL" clId="{BE7D116F-009E-4445-8B9E-111D7F7CF9AC}" dt="2024-12-14T23:28:50.826" v="305" actId="1076"/>
          <ac:picMkLst>
            <pc:docMk/>
            <pc:sldMk cId="1120267256" sldId="272"/>
            <ac:picMk id="18" creationId="{D9598F90-BDE5-796C-0B4B-4E41AF085F16}"/>
          </ac:picMkLst>
        </pc:picChg>
        <pc:picChg chg="add mod">
          <ac:chgData name="Yash Bhardwaj" userId="06d7013f-6877-407c-a342-2615ecb59a07" providerId="ADAL" clId="{BE7D116F-009E-4445-8B9E-111D7F7CF9AC}" dt="2024-12-14T23:41:33.269" v="518"/>
          <ac:picMkLst>
            <pc:docMk/>
            <pc:sldMk cId="1120267256" sldId="272"/>
            <ac:picMk id="19" creationId="{50457405-7754-9349-BA5C-5D7E7B4FFE08}"/>
          </ac:picMkLst>
        </pc:picChg>
        <pc:picChg chg="mod modCrop">
          <ac:chgData name="Yash Bhardwaj" userId="06d7013f-6877-407c-a342-2615ecb59a07" providerId="ADAL" clId="{BE7D116F-009E-4445-8B9E-111D7F7CF9AC}" dt="2024-12-14T23:39:10.781" v="507" actId="732"/>
          <ac:picMkLst>
            <pc:docMk/>
            <pc:sldMk cId="1120267256" sldId="272"/>
            <ac:picMk id="20" creationId="{EB7F1C38-CFC9-A43E-9183-317834C678FF}"/>
          </ac:picMkLst>
        </pc:picChg>
        <pc:picChg chg="mod">
          <ac:chgData name="Yash Bhardwaj" userId="06d7013f-6877-407c-a342-2615ecb59a07" providerId="ADAL" clId="{BE7D116F-009E-4445-8B9E-111D7F7CF9AC}" dt="2024-12-14T23:08:28.455" v="1" actId="1076"/>
          <ac:picMkLst>
            <pc:docMk/>
            <pc:sldMk cId="1120267256" sldId="272"/>
            <ac:picMk id="23" creationId="{7695947D-7010-02EB-32B0-4F24DBDAFB9B}"/>
          </ac:picMkLst>
        </pc:picChg>
        <pc:picChg chg="add del mod">
          <ac:chgData name="Yash Bhardwaj" userId="06d7013f-6877-407c-a342-2615ecb59a07" providerId="ADAL" clId="{BE7D116F-009E-4445-8B9E-111D7F7CF9AC}" dt="2024-12-14T23:16:01.420" v="70" actId="478"/>
          <ac:picMkLst>
            <pc:docMk/>
            <pc:sldMk cId="1120267256" sldId="272"/>
            <ac:picMk id="1026" creationId="{E1EB31FA-2E2B-D7E7-3106-4CC31F50CD16}"/>
          </ac:picMkLst>
        </pc:picChg>
        <pc:picChg chg="add del">
          <ac:chgData name="Yash Bhardwaj" userId="06d7013f-6877-407c-a342-2615ecb59a07" providerId="ADAL" clId="{BE7D116F-009E-4445-8B9E-111D7F7CF9AC}" dt="2024-12-14T23:16:29.210" v="72" actId="478"/>
          <ac:picMkLst>
            <pc:docMk/>
            <pc:sldMk cId="1120267256" sldId="272"/>
            <ac:picMk id="1028" creationId="{200F65E8-01A2-1036-3C0D-E7C9DE81F6AE}"/>
          </ac:picMkLst>
        </pc:picChg>
        <pc:picChg chg="mod">
          <ac:chgData name="Yash Bhardwaj" userId="06d7013f-6877-407c-a342-2615ecb59a07" providerId="ADAL" clId="{BE7D116F-009E-4445-8B9E-111D7F7CF9AC}" dt="2024-12-14T23:28:52.383" v="306" actId="1076"/>
          <ac:picMkLst>
            <pc:docMk/>
            <pc:sldMk cId="1120267256" sldId="272"/>
            <ac:picMk id="22538" creationId="{FBF5A502-1AE8-7352-9321-36A4B69EB262}"/>
          </ac:picMkLst>
        </pc:picChg>
        <pc:cxnChg chg="mod">
          <ac:chgData name="Yash Bhardwaj" userId="06d7013f-6877-407c-a342-2615ecb59a07" providerId="ADAL" clId="{BE7D116F-009E-4445-8B9E-111D7F7CF9AC}" dt="2024-12-14T23:26:50.870" v="224" actId="1036"/>
          <ac:cxnSpMkLst>
            <pc:docMk/>
            <pc:sldMk cId="1120267256" sldId="272"/>
            <ac:cxnSpMk id="12" creationId="{671B4EE3-955B-377F-892E-D75CD5EC24DE}"/>
          </ac:cxnSpMkLst>
        </pc:cxnChg>
      </pc:sldChg>
      <pc:sldChg chg="modSp">
        <pc:chgData name="Yash Bhardwaj" userId="06d7013f-6877-407c-a342-2615ecb59a07" providerId="ADAL" clId="{BE7D116F-009E-4445-8B9E-111D7F7CF9AC}" dt="2024-12-14T23:32:43.205" v="425" actId="20577"/>
        <pc:sldMkLst>
          <pc:docMk/>
          <pc:sldMk cId="709806608" sldId="273"/>
        </pc:sldMkLst>
        <pc:spChg chg="mod">
          <ac:chgData name="Yash Bhardwaj" userId="06d7013f-6877-407c-a342-2615ecb59a07" providerId="ADAL" clId="{BE7D116F-009E-4445-8B9E-111D7F7CF9AC}" dt="2024-12-14T23:32:43.205" v="425" actId="20577"/>
          <ac:spMkLst>
            <pc:docMk/>
            <pc:sldMk cId="709806608" sldId="273"/>
            <ac:spMk id="9" creationId="{00000000-0000-0000-0000-000000000000}"/>
          </ac:spMkLst>
        </pc:spChg>
      </pc:sldChg>
      <pc:sldChg chg="addSp modSp mod modAnim modShow">
        <pc:chgData name="Yash Bhardwaj" userId="06d7013f-6877-407c-a342-2615ecb59a07" providerId="ADAL" clId="{BE7D116F-009E-4445-8B9E-111D7F7CF9AC}" dt="2024-12-15T01:04:48.976" v="521" actId="1076"/>
        <pc:sldMkLst>
          <pc:docMk/>
          <pc:sldMk cId="4278072303" sldId="275"/>
        </pc:sldMkLst>
        <pc:spChg chg="mod">
          <ac:chgData name="Yash Bhardwaj" userId="06d7013f-6877-407c-a342-2615ecb59a07" providerId="ADAL" clId="{BE7D116F-009E-4445-8B9E-111D7F7CF9AC}" dt="2024-12-14T23:09:38.426" v="21" actId="108"/>
          <ac:spMkLst>
            <pc:docMk/>
            <pc:sldMk cId="4278072303" sldId="275"/>
            <ac:spMk id="8" creationId="{CC8C5FCF-C514-2E22-A3EE-2BD9D27F9A13}"/>
          </ac:spMkLst>
        </pc:spChg>
        <pc:picChg chg="add mod">
          <ac:chgData name="Yash Bhardwaj" userId="06d7013f-6877-407c-a342-2615ecb59a07" providerId="ADAL" clId="{BE7D116F-009E-4445-8B9E-111D7F7CF9AC}" dt="2024-12-15T01:04:48.976" v="521" actId="1076"/>
          <ac:picMkLst>
            <pc:docMk/>
            <pc:sldMk cId="4278072303" sldId="275"/>
            <ac:picMk id="6" creationId="{72D5B001-0BB5-D950-2977-4CDB55C5A58F}"/>
          </ac:picMkLst>
        </pc:picChg>
      </pc:sldChg>
      <pc:sldChg chg="modSp mod modNotesTx">
        <pc:chgData name="Yash Bhardwaj" userId="06d7013f-6877-407c-a342-2615ecb59a07" providerId="ADAL" clId="{BE7D116F-009E-4445-8B9E-111D7F7CF9AC}" dt="2024-12-14T23:17:23.022" v="78" actId="113"/>
        <pc:sldMkLst>
          <pc:docMk/>
          <pc:sldMk cId="3697175445" sldId="277"/>
        </pc:sldMkLst>
        <pc:spChg chg="mod">
          <ac:chgData name="Yash Bhardwaj" userId="06d7013f-6877-407c-a342-2615ecb59a07" providerId="ADAL" clId="{BE7D116F-009E-4445-8B9E-111D7F7CF9AC}" dt="2024-12-14T23:17:09.814" v="73" actId="21"/>
          <ac:spMkLst>
            <pc:docMk/>
            <pc:sldMk cId="3697175445" sldId="277"/>
            <ac:spMk id="9" creationId="{00000000-0000-0000-0000-000000000000}"/>
          </ac:spMkLst>
        </pc:spChg>
      </pc:sldChg>
      <pc:sldChg chg="delSp modSp mod delAnim">
        <pc:chgData name="Yash Bhardwaj" userId="06d7013f-6877-407c-a342-2615ecb59a07" providerId="ADAL" clId="{BE7D116F-009E-4445-8B9E-111D7F7CF9AC}" dt="2024-12-14T23:26:26.027" v="190" actId="478"/>
        <pc:sldMkLst>
          <pc:docMk/>
          <pc:sldMk cId="3933862282" sldId="278"/>
        </pc:sldMkLst>
        <pc:spChg chg="mod">
          <ac:chgData name="Yash Bhardwaj" userId="06d7013f-6877-407c-a342-2615ecb59a07" providerId="ADAL" clId="{BE7D116F-009E-4445-8B9E-111D7F7CF9AC}" dt="2024-12-14T23:09:50.147" v="22" actId="108"/>
          <ac:spMkLst>
            <pc:docMk/>
            <pc:sldMk cId="3933862282" sldId="278"/>
            <ac:spMk id="8" creationId="{B902EBD7-D758-D5AA-5DA9-639262D8D5C3}"/>
          </ac:spMkLst>
        </pc:spChg>
        <pc:spChg chg="mod">
          <ac:chgData name="Yash Bhardwaj" userId="06d7013f-6877-407c-a342-2615ecb59a07" providerId="ADAL" clId="{BE7D116F-009E-4445-8B9E-111D7F7CF9AC}" dt="2024-12-14T23:26:04.101" v="116" actId="1076"/>
          <ac:spMkLst>
            <pc:docMk/>
            <pc:sldMk cId="3933862282" sldId="278"/>
            <ac:spMk id="15" creationId="{B33461FE-E84E-52FA-C040-F2624345A5D3}"/>
          </ac:spMkLst>
        </pc:spChg>
        <pc:cxnChg chg="mod">
          <ac:chgData name="Yash Bhardwaj" userId="06d7013f-6877-407c-a342-2615ecb59a07" providerId="ADAL" clId="{BE7D116F-009E-4445-8B9E-111D7F7CF9AC}" dt="2024-12-14T23:26:21.077" v="189" actId="1036"/>
          <ac:cxnSpMkLst>
            <pc:docMk/>
            <pc:sldMk cId="3933862282" sldId="278"/>
            <ac:cxnSpMk id="16" creationId="{D5283B44-1DD3-B9C2-077B-E65DA3D24A01}"/>
          </ac:cxnSpMkLst>
        </pc:cxnChg>
        <pc:cxnChg chg="mod">
          <ac:chgData name="Yash Bhardwaj" userId="06d7013f-6877-407c-a342-2615ecb59a07" providerId="ADAL" clId="{BE7D116F-009E-4445-8B9E-111D7F7CF9AC}" dt="2024-12-14T23:26:13.964" v="155" actId="1035"/>
          <ac:cxnSpMkLst>
            <pc:docMk/>
            <pc:sldMk cId="3933862282" sldId="278"/>
            <ac:cxnSpMk id="17" creationId="{1B781170-A362-2E70-6507-3504700F9FAE}"/>
          </ac:cxnSpMkLst>
        </pc:cxnChg>
        <pc:cxnChg chg="mod">
          <ac:chgData name="Yash Bhardwaj" userId="06d7013f-6877-407c-a342-2615ecb59a07" providerId="ADAL" clId="{BE7D116F-009E-4445-8B9E-111D7F7CF9AC}" dt="2024-12-14T23:26:09.330" v="134" actId="1036"/>
          <ac:cxnSpMkLst>
            <pc:docMk/>
            <pc:sldMk cId="3933862282" sldId="278"/>
            <ac:cxnSpMk id="18" creationId="{D84A122E-B867-DD00-A81C-C8038023B4D7}"/>
          </ac:cxnSpMkLst>
        </pc:cxnChg>
        <pc:cxnChg chg="del">
          <ac:chgData name="Yash Bhardwaj" userId="06d7013f-6877-407c-a342-2615ecb59a07" providerId="ADAL" clId="{BE7D116F-009E-4445-8B9E-111D7F7CF9AC}" dt="2024-12-14T23:26:26.027" v="190" actId="478"/>
          <ac:cxnSpMkLst>
            <pc:docMk/>
            <pc:sldMk cId="3933862282" sldId="278"/>
            <ac:cxnSpMk id="19" creationId="{5B8E8BED-6241-4252-6B97-36C4EA2A78F1}"/>
          </ac:cxnSpMkLst>
        </pc:cxnChg>
      </pc:sldChg>
      <pc:sldChg chg="addSp modSp mod">
        <pc:chgData name="Yash Bhardwaj" userId="06d7013f-6877-407c-a342-2615ecb59a07" providerId="ADAL" clId="{BE7D116F-009E-4445-8B9E-111D7F7CF9AC}" dt="2024-12-15T01:14:53.818" v="555" actId="1076"/>
        <pc:sldMkLst>
          <pc:docMk/>
          <pc:sldMk cId="4166622606" sldId="279"/>
        </pc:sldMkLst>
        <pc:spChg chg="mod">
          <ac:chgData name="Yash Bhardwaj" userId="06d7013f-6877-407c-a342-2615ecb59a07" providerId="ADAL" clId="{BE7D116F-009E-4445-8B9E-111D7F7CF9AC}" dt="2024-12-15T01:14:49.264" v="554" actId="1076"/>
          <ac:spMkLst>
            <pc:docMk/>
            <pc:sldMk cId="4166622606" sldId="279"/>
            <ac:spMk id="12" creationId="{00000000-0000-0000-0000-000000000000}"/>
          </ac:spMkLst>
        </pc:spChg>
        <pc:grpChg chg="mod">
          <ac:chgData name="Yash Bhardwaj" userId="06d7013f-6877-407c-a342-2615ecb59a07" providerId="ADAL" clId="{BE7D116F-009E-4445-8B9E-111D7F7CF9AC}" dt="2024-12-15T01:14:45.689" v="553" actId="1076"/>
          <ac:grpSpMkLst>
            <pc:docMk/>
            <pc:sldMk cId="4166622606" sldId="279"/>
            <ac:grpSpMk id="8" creationId="{00000000-0000-0000-0000-000000000000}"/>
          </ac:grpSpMkLst>
        </pc:grpChg>
        <pc:picChg chg="add mod">
          <ac:chgData name="Yash Bhardwaj" userId="06d7013f-6877-407c-a342-2615ecb59a07" providerId="ADAL" clId="{BE7D116F-009E-4445-8B9E-111D7F7CF9AC}" dt="2024-12-15T01:14:53.818" v="555" actId="1076"/>
          <ac:picMkLst>
            <pc:docMk/>
            <pc:sldMk cId="4166622606" sldId="279"/>
            <ac:picMk id="13" creationId="{35D6B9FB-9EE7-E037-001B-ED4D549A1C14}"/>
          </ac:picMkLst>
        </pc:picChg>
      </pc:sldChg>
    </pc:docChg>
  </pc:docChgLst>
  <pc:docChgLst>
    <pc:chgData name="Achintya Mishra" userId="S::achintya@uchicago.edu::9ab79361-9a31-4a17-b0bb-ef93f1224dc9" providerId="AD" clId="Web-{E2649B12-2662-0AAB-202F-6F5849B33251}"/>
    <pc:docChg chg="modSld">
      <pc:chgData name="Achintya Mishra" userId="S::achintya@uchicago.edu::9ab79361-9a31-4a17-b0bb-ef93f1224dc9" providerId="AD" clId="Web-{E2649B12-2662-0AAB-202F-6F5849B33251}" dt="2024-12-14T20:14:38.420" v="50" actId="20577"/>
      <pc:docMkLst>
        <pc:docMk/>
      </pc:docMkLst>
      <pc:sldChg chg="modSp">
        <pc:chgData name="Achintya Mishra" userId="S::achintya@uchicago.edu::9ab79361-9a31-4a17-b0bb-ef93f1224dc9" providerId="AD" clId="Web-{E2649B12-2662-0AAB-202F-6F5849B33251}" dt="2024-12-14T20:14:38.420" v="50" actId="20577"/>
        <pc:sldMkLst>
          <pc:docMk/>
          <pc:sldMk cId="0" sldId="257"/>
        </pc:sldMkLst>
        <pc:spChg chg="mod">
          <ac:chgData name="Achintya Mishra" userId="S::achintya@uchicago.edu::9ab79361-9a31-4a17-b0bb-ef93f1224dc9" providerId="AD" clId="Web-{E2649B12-2662-0AAB-202F-6F5849B33251}" dt="2024-12-14T20:14:38.420" v="50" actId="20577"/>
          <ac:spMkLst>
            <pc:docMk/>
            <pc:sldMk cId="0" sldId="257"/>
            <ac:spMk id="11" creationId="{00000000-0000-0000-0000-000000000000}"/>
          </ac:spMkLst>
        </pc:spChg>
      </pc:sldChg>
    </pc:docChg>
  </pc:docChgLst>
  <pc:docChgLst>
    <pc:chgData name="Arushi Makraria" userId="S::arushimakraria@uchicago.edu::ffb34907-0c09-465a-a21e-7e23c3942e03" providerId="AD" clId="Web-{A0A81AE3-2479-E2F0-27CD-70762B572A36}"/>
    <pc:docChg chg="addSld modSld">
      <pc:chgData name="Arushi Makraria" userId="S::arushimakraria@uchicago.edu::ffb34907-0c09-465a-a21e-7e23c3942e03" providerId="AD" clId="Web-{A0A81AE3-2479-E2F0-27CD-70762B572A36}" dt="2024-12-15T00:42:06.142" v="10" actId="20577"/>
      <pc:docMkLst>
        <pc:docMk/>
      </pc:docMkLst>
      <pc:sldChg chg="modSp add replId">
        <pc:chgData name="Arushi Makraria" userId="S::arushimakraria@uchicago.edu::ffb34907-0c09-465a-a21e-7e23c3942e03" providerId="AD" clId="Web-{A0A81AE3-2479-E2F0-27CD-70762B572A36}" dt="2024-12-15T00:42:06.142" v="10" actId="20577"/>
        <pc:sldMkLst>
          <pc:docMk/>
          <pc:sldMk cId="4166622606" sldId="279"/>
        </pc:sldMkLst>
        <pc:spChg chg="mod">
          <ac:chgData name="Arushi Makraria" userId="S::arushimakraria@uchicago.edu::ffb34907-0c09-465a-a21e-7e23c3942e03" providerId="AD" clId="Web-{A0A81AE3-2479-E2F0-27CD-70762B572A36}" dt="2024-12-15T00:42:06.142" v="10" actId="20577"/>
          <ac:spMkLst>
            <pc:docMk/>
            <pc:sldMk cId="4166622606" sldId="279"/>
            <ac:spMk id="12" creationId="{00000000-0000-0000-0000-000000000000}"/>
          </ac:spMkLst>
        </pc:spChg>
      </pc:sldChg>
    </pc:docChg>
  </pc:docChgLst>
  <pc:docChgLst>
    <pc:chgData name="Arushi Makraria" userId="ffb34907-0c09-465a-a21e-7e23c3942e03" providerId="ADAL" clId="{4B718E0E-6AB7-4B63-9324-F02BF7E1DBA1}"/>
    <pc:docChg chg="undo custSel addSld delSld modSld sldOrd addSection modSection">
      <pc:chgData name="Arushi Makraria" userId="ffb34907-0c09-465a-a21e-7e23c3942e03" providerId="ADAL" clId="{4B718E0E-6AB7-4B63-9324-F02BF7E1DBA1}" dt="2024-12-14T23:34:12.771" v="1931" actId="1582"/>
      <pc:docMkLst>
        <pc:docMk/>
      </pc:docMkLst>
      <pc:sldChg chg="addSp delSp modSp mod">
        <pc:chgData name="Arushi Makraria" userId="ffb34907-0c09-465a-a21e-7e23c3942e03" providerId="ADAL" clId="{4B718E0E-6AB7-4B63-9324-F02BF7E1DBA1}" dt="2024-12-14T19:30:47.427" v="643" actId="1076"/>
        <pc:sldMkLst>
          <pc:docMk/>
          <pc:sldMk cId="0" sldId="256"/>
        </pc:sldMkLst>
        <pc:spChg chg="mod">
          <ac:chgData name="Arushi Makraria" userId="ffb34907-0c09-465a-a21e-7e23c3942e03" providerId="ADAL" clId="{4B718E0E-6AB7-4B63-9324-F02BF7E1DBA1}" dt="2024-12-14T19:30:47.427" v="643" actId="1076"/>
          <ac:spMkLst>
            <pc:docMk/>
            <pc:sldMk cId="0" sldId="256"/>
            <ac:spMk id="13" creationId="{00000000-0000-0000-0000-000000000000}"/>
          </ac:spMkLst>
        </pc:spChg>
        <pc:spChg chg="mod">
          <ac:chgData name="Arushi Makraria" userId="ffb34907-0c09-465a-a21e-7e23c3942e03" providerId="ADAL" clId="{4B718E0E-6AB7-4B63-9324-F02BF7E1DBA1}" dt="2024-12-14T18:14:51.588" v="51" actId="255"/>
          <ac:spMkLst>
            <pc:docMk/>
            <pc:sldMk cId="0" sldId="256"/>
            <ac:spMk id="15" creationId="{00000000-0000-0000-0000-000000000000}"/>
          </ac:spMkLst>
        </pc:spChg>
        <pc:grpChg chg="del">
          <ac:chgData name="Arushi Makraria" userId="ffb34907-0c09-465a-a21e-7e23c3942e03" providerId="ADAL" clId="{4B718E0E-6AB7-4B63-9324-F02BF7E1DBA1}" dt="2024-12-14T17:23:12.343" v="2" actId="478"/>
          <ac:grpSpMkLst>
            <pc:docMk/>
            <pc:sldMk cId="0" sldId="256"/>
            <ac:grpSpMk id="11" creationId="{00000000-0000-0000-0000-000000000000}"/>
          </ac:grpSpMkLst>
        </pc:grpChg>
        <pc:picChg chg="add mod">
          <ac:chgData name="Arushi Makraria" userId="ffb34907-0c09-465a-a21e-7e23c3942e03" providerId="ADAL" clId="{4B718E0E-6AB7-4B63-9324-F02BF7E1DBA1}" dt="2024-12-14T17:23:53.283" v="8" actId="14100"/>
          <ac:picMkLst>
            <pc:docMk/>
            <pc:sldMk cId="0" sldId="256"/>
            <ac:picMk id="1026" creationId="{833329F5-F626-7247-8928-8BC40D889664}"/>
          </ac:picMkLst>
        </pc:picChg>
      </pc:sldChg>
      <pc:sldChg chg="addSp modSp mod">
        <pc:chgData name="Arushi Makraria" userId="ffb34907-0c09-465a-a21e-7e23c3942e03" providerId="ADAL" clId="{4B718E0E-6AB7-4B63-9324-F02BF7E1DBA1}" dt="2024-12-14T19:32:45.840" v="668" actId="2711"/>
        <pc:sldMkLst>
          <pc:docMk/>
          <pc:sldMk cId="0" sldId="257"/>
        </pc:sldMkLst>
        <pc:spChg chg="add mod">
          <ac:chgData name="Arushi Makraria" userId="ffb34907-0c09-465a-a21e-7e23c3942e03" providerId="ADAL" clId="{4B718E0E-6AB7-4B63-9324-F02BF7E1DBA1}" dt="2024-12-14T19:30:52.483" v="644"/>
          <ac:spMkLst>
            <pc:docMk/>
            <pc:sldMk cId="0" sldId="257"/>
            <ac:spMk id="12" creationId="{94B48B6B-BD65-B14A-530D-A61312276460}"/>
          </ac:spMkLst>
        </pc:spChg>
        <pc:spChg chg="add mod">
          <ac:chgData name="Arushi Makraria" userId="ffb34907-0c09-465a-a21e-7e23c3942e03" providerId="ADAL" clId="{4B718E0E-6AB7-4B63-9324-F02BF7E1DBA1}" dt="2024-12-14T19:32:45.840" v="668" actId="2711"/>
          <ac:spMkLst>
            <pc:docMk/>
            <pc:sldMk cId="0" sldId="257"/>
            <ac:spMk id="13" creationId="{4EEA150A-0D84-F132-19D6-59182500D062}"/>
          </ac:spMkLst>
        </pc:spChg>
      </pc:sldChg>
      <pc:sldChg chg="addSp modSp mod">
        <pc:chgData name="Arushi Makraria" userId="ffb34907-0c09-465a-a21e-7e23c3942e03" providerId="ADAL" clId="{4B718E0E-6AB7-4B63-9324-F02BF7E1DBA1}" dt="2024-12-14T23:19:22.291" v="1779" actId="1076"/>
        <pc:sldMkLst>
          <pc:docMk/>
          <pc:sldMk cId="0" sldId="258"/>
        </pc:sldMkLst>
        <pc:spChg chg="mod">
          <ac:chgData name="Arushi Makraria" userId="ffb34907-0c09-465a-a21e-7e23c3942e03" providerId="ADAL" clId="{4B718E0E-6AB7-4B63-9324-F02BF7E1DBA1}" dt="2024-12-14T17:24:23.508" v="10" actId="14100"/>
          <ac:spMkLst>
            <pc:docMk/>
            <pc:sldMk cId="0" sldId="258"/>
            <ac:spMk id="13" creationId="{00000000-0000-0000-0000-000000000000}"/>
          </ac:spMkLst>
        </pc:spChg>
        <pc:spChg chg="mod">
          <ac:chgData name="Arushi Makraria" userId="ffb34907-0c09-465a-a21e-7e23c3942e03" providerId="ADAL" clId="{4B718E0E-6AB7-4B63-9324-F02BF7E1DBA1}" dt="2024-12-14T21:24:00.939" v="1098" actId="1076"/>
          <ac:spMkLst>
            <pc:docMk/>
            <pc:sldMk cId="0" sldId="258"/>
            <ac:spMk id="14" creationId="{00000000-0000-0000-0000-000000000000}"/>
          </ac:spMkLst>
        </pc:spChg>
        <pc:spChg chg="mod">
          <ac:chgData name="Arushi Makraria" userId="ffb34907-0c09-465a-a21e-7e23c3942e03" providerId="ADAL" clId="{4B718E0E-6AB7-4B63-9324-F02BF7E1DBA1}" dt="2024-12-14T21:24:04.576" v="1099" actId="1076"/>
          <ac:spMkLst>
            <pc:docMk/>
            <pc:sldMk cId="0" sldId="258"/>
            <ac:spMk id="15" creationId="{00000000-0000-0000-0000-000000000000}"/>
          </ac:spMkLst>
        </pc:spChg>
        <pc:spChg chg="mod">
          <ac:chgData name="Arushi Makraria" userId="ffb34907-0c09-465a-a21e-7e23c3942e03" providerId="ADAL" clId="{4B718E0E-6AB7-4B63-9324-F02BF7E1DBA1}" dt="2024-12-14T21:24:08.280" v="1100" actId="1076"/>
          <ac:spMkLst>
            <pc:docMk/>
            <pc:sldMk cId="0" sldId="258"/>
            <ac:spMk id="16" creationId="{00000000-0000-0000-0000-000000000000}"/>
          </ac:spMkLst>
        </pc:spChg>
        <pc:spChg chg="mod">
          <ac:chgData name="Arushi Makraria" userId="ffb34907-0c09-465a-a21e-7e23c3942e03" providerId="ADAL" clId="{4B718E0E-6AB7-4B63-9324-F02BF7E1DBA1}" dt="2024-12-14T21:23:55.005" v="1097" actId="1076"/>
          <ac:spMkLst>
            <pc:docMk/>
            <pc:sldMk cId="0" sldId="258"/>
            <ac:spMk id="17" creationId="{00000000-0000-0000-0000-000000000000}"/>
          </ac:spMkLst>
        </pc:spChg>
        <pc:spChg chg="add mod">
          <ac:chgData name="Arushi Makraria" userId="ffb34907-0c09-465a-a21e-7e23c3942e03" providerId="ADAL" clId="{4B718E0E-6AB7-4B63-9324-F02BF7E1DBA1}" dt="2024-12-14T19:30:54.419" v="645"/>
          <ac:spMkLst>
            <pc:docMk/>
            <pc:sldMk cId="0" sldId="258"/>
            <ac:spMk id="18" creationId="{146C9B3D-CAB3-84D9-DC6C-67D8CB5E6A68}"/>
          </ac:spMkLst>
        </pc:spChg>
        <pc:spChg chg="add mod">
          <ac:chgData name="Arushi Makraria" userId="ffb34907-0c09-465a-a21e-7e23c3942e03" providerId="ADAL" clId="{4B718E0E-6AB7-4B63-9324-F02BF7E1DBA1}" dt="2024-12-14T23:19:22.291" v="1779" actId="1076"/>
          <ac:spMkLst>
            <pc:docMk/>
            <pc:sldMk cId="0" sldId="258"/>
            <ac:spMk id="19" creationId="{5E33D2A1-CE0A-C11A-E03C-7B5157355A14}"/>
          </ac:spMkLst>
        </pc:spChg>
        <pc:grpChg chg="mod">
          <ac:chgData name="Arushi Makraria" userId="ffb34907-0c09-465a-a21e-7e23c3942e03" providerId="ADAL" clId="{4B718E0E-6AB7-4B63-9324-F02BF7E1DBA1}" dt="2024-12-14T19:32:57.366" v="671" actId="1038"/>
          <ac:grpSpMkLst>
            <pc:docMk/>
            <pc:sldMk cId="0" sldId="258"/>
            <ac:grpSpMk id="2" creationId="{00000000-0000-0000-0000-000000000000}"/>
          </ac:grpSpMkLst>
        </pc:grpChg>
      </pc:sldChg>
      <pc:sldChg chg="addSp modSp mod">
        <pc:chgData name="Arushi Makraria" userId="ffb34907-0c09-465a-a21e-7e23c3942e03" providerId="ADAL" clId="{4B718E0E-6AB7-4B63-9324-F02BF7E1DBA1}" dt="2024-12-14T23:34:12.771" v="1931" actId="1582"/>
        <pc:sldMkLst>
          <pc:docMk/>
          <pc:sldMk cId="0" sldId="259"/>
        </pc:sldMkLst>
        <pc:spChg chg="mod">
          <ac:chgData name="Arushi Makraria" userId="ffb34907-0c09-465a-a21e-7e23c3942e03" providerId="ADAL" clId="{4B718E0E-6AB7-4B63-9324-F02BF7E1DBA1}" dt="2024-12-14T17:25:13.497" v="48" actId="1076"/>
          <ac:spMkLst>
            <pc:docMk/>
            <pc:sldMk cId="0" sldId="259"/>
            <ac:spMk id="5" creationId="{00000000-0000-0000-0000-000000000000}"/>
          </ac:spMkLst>
        </pc:spChg>
        <pc:spChg chg="mod">
          <ac:chgData name="Arushi Makraria" userId="ffb34907-0c09-465a-a21e-7e23c3942e03" providerId="ADAL" clId="{4B718E0E-6AB7-4B63-9324-F02BF7E1DBA1}" dt="2024-12-14T19:46:45.686" v="724" actId="120"/>
          <ac:spMkLst>
            <pc:docMk/>
            <pc:sldMk cId="0" sldId="259"/>
            <ac:spMk id="9" creationId="{00000000-0000-0000-0000-000000000000}"/>
          </ac:spMkLst>
        </pc:spChg>
        <pc:spChg chg="mod">
          <ac:chgData name="Arushi Makraria" userId="ffb34907-0c09-465a-a21e-7e23c3942e03" providerId="ADAL" clId="{4B718E0E-6AB7-4B63-9324-F02BF7E1DBA1}" dt="2024-12-14T17:24:42.257" v="27" actId="20577"/>
          <ac:spMkLst>
            <pc:docMk/>
            <pc:sldMk cId="0" sldId="259"/>
            <ac:spMk id="10" creationId="{00000000-0000-0000-0000-000000000000}"/>
          </ac:spMkLst>
        </pc:spChg>
        <pc:spChg chg="mod">
          <ac:chgData name="Arushi Makraria" userId="ffb34907-0c09-465a-a21e-7e23c3942e03" providerId="ADAL" clId="{4B718E0E-6AB7-4B63-9324-F02BF7E1DBA1}" dt="2024-12-14T19:46:51.026" v="726" actId="120"/>
          <ac:spMkLst>
            <pc:docMk/>
            <pc:sldMk cId="0" sldId="259"/>
            <ac:spMk id="12" creationId="{00000000-0000-0000-0000-000000000000}"/>
          </ac:spMkLst>
        </pc:spChg>
        <pc:spChg chg="add mod">
          <ac:chgData name="Arushi Makraria" userId="ffb34907-0c09-465a-a21e-7e23c3942e03" providerId="ADAL" clId="{4B718E0E-6AB7-4B63-9324-F02BF7E1DBA1}" dt="2024-12-14T19:30:56.340" v="646"/>
          <ac:spMkLst>
            <pc:docMk/>
            <pc:sldMk cId="0" sldId="259"/>
            <ac:spMk id="15" creationId="{5CA8B062-9020-6EF3-9C78-58A057D4DEFE}"/>
          </ac:spMkLst>
        </pc:spChg>
        <pc:spChg chg="add mod">
          <ac:chgData name="Arushi Makraria" userId="ffb34907-0c09-465a-a21e-7e23c3942e03" providerId="ADAL" clId="{4B718E0E-6AB7-4B63-9324-F02BF7E1DBA1}" dt="2024-12-14T23:19:39.931" v="1782" actId="20577"/>
          <ac:spMkLst>
            <pc:docMk/>
            <pc:sldMk cId="0" sldId="259"/>
            <ac:spMk id="16" creationId="{C9D21D41-240B-7708-5898-84F4C3AB8E0B}"/>
          </ac:spMkLst>
        </pc:spChg>
        <pc:cxnChg chg="mod">
          <ac:chgData name="Arushi Makraria" userId="ffb34907-0c09-465a-a21e-7e23c3942e03" providerId="ADAL" clId="{4B718E0E-6AB7-4B63-9324-F02BF7E1DBA1}" dt="2024-12-14T23:34:03.848" v="1930" actId="1582"/>
          <ac:cxnSpMkLst>
            <pc:docMk/>
            <pc:sldMk cId="0" sldId="259"/>
            <ac:cxnSpMk id="18" creationId="{AF622EBC-4333-C477-FBAA-7853153D5108}"/>
          </ac:cxnSpMkLst>
        </pc:cxnChg>
        <pc:cxnChg chg="mod">
          <ac:chgData name="Arushi Makraria" userId="ffb34907-0c09-465a-a21e-7e23c3942e03" providerId="ADAL" clId="{4B718E0E-6AB7-4B63-9324-F02BF7E1DBA1}" dt="2024-12-14T23:34:12.771" v="1931" actId="1582"/>
          <ac:cxnSpMkLst>
            <pc:docMk/>
            <pc:sldMk cId="0" sldId="259"/>
            <ac:cxnSpMk id="21" creationId="{3FE12428-BA9A-5878-FB00-9E8729E28BA3}"/>
          </ac:cxnSpMkLst>
        </pc:cxnChg>
      </pc:sldChg>
      <pc:sldChg chg="addSp modSp">
        <pc:chgData name="Arushi Makraria" userId="ffb34907-0c09-465a-a21e-7e23c3942e03" providerId="ADAL" clId="{4B718E0E-6AB7-4B63-9324-F02BF7E1DBA1}" dt="2024-12-14T19:31:14.417" v="650"/>
        <pc:sldMkLst>
          <pc:docMk/>
          <pc:sldMk cId="0" sldId="260"/>
        </pc:sldMkLst>
        <pc:spChg chg="add mod">
          <ac:chgData name="Arushi Makraria" userId="ffb34907-0c09-465a-a21e-7e23c3942e03" providerId="ADAL" clId="{4B718E0E-6AB7-4B63-9324-F02BF7E1DBA1}" dt="2024-12-14T19:31:14.417" v="650"/>
          <ac:spMkLst>
            <pc:docMk/>
            <pc:sldMk cId="0" sldId="260"/>
            <ac:spMk id="14" creationId="{98D47F3F-E82A-E2E7-CBE5-2C8EBEE73459}"/>
          </ac:spMkLst>
        </pc:spChg>
      </pc:sldChg>
      <pc:sldChg chg="addSp delSp modSp mod">
        <pc:chgData name="Arushi Makraria" userId="ffb34907-0c09-465a-a21e-7e23c3942e03" providerId="ADAL" clId="{4B718E0E-6AB7-4B63-9324-F02BF7E1DBA1}" dt="2024-12-14T19:31:16.530" v="651"/>
        <pc:sldMkLst>
          <pc:docMk/>
          <pc:sldMk cId="0" sldId="261"/>
        </pc:sldMkLst>
        <pc:spChg chg="mod">
          <ac:chgData name="Arushi Makraria" userId="ffb34907-0c09-465a-a21e-7e23c3942e03" providerId="ADAL" clId="{4B718E0E-6AB7-4B63-9324-F02BF7E1DBA1}" dt="2024-12-14T19:00:05.002" v="213" actId="20577"/>
          <ac:spMkLst>
            <pc:docMk/>
            <pc:sldMk cId="0" sldId="261"/>
            <ac:spMk id="10" creationId="{00000000-0000-0000-0000-000000000000}"/>
          </ac:spMkLst>
        </pc:spChg>
        <pc:spChg chg="add mod">
          <ac:chgData name="Arushi Makraria" userId="ffb34907-0c09-465a-a21e-7e23c3942e03" providerId="ADAL" clId="{4B718E0E-6AB7-4B63-9324-F02BF7E1DBA1}" dt="2024-12-14T19:31:16.530" v="651"/>
          <ac:spMkLst>
            <pc:docMk/>
            <pc:sldMk cId="0" sldId="261"/>
            <ac:spMk id="16" creationId="{6DFCA300-55C4-C5B2-B2A3-DD7E29F6E410}"/>
          </ac:spMkLst>
        </pc:spChg>
        <pc:grpChg chg="add del">
          <ac:chgData name="Arushi Makraria" userId="ffb34907-0c09-465a-a21e-7e23c3942e03" providerId="ADAL" clId="{4B718E0E-6AB7-4B63-9324-F02BF7E1DBA1}" dt="2024-12-14T19:00:06.463" v="215" actId="478"/>
          <ac:grpSpMkLst>
            <pc:docMk/>
            <pc:sldMk cId="0" sldId="261"/>
            <ac:grpSpMk id="12" creationId="{00000000-0000-0000-0000-000000000000}"/>
          </ac:grpSpMkLst>
        </pc:grpChg>
        <pc:grpChg chg="add del">
          <ac:chgData name="Arushi Makraria" userId="ffb34907-0c09-465a-a21e-7e23c3942e03" providerId="ADAL" clId="{4B718E0E-6AB7-4B63-9324-F02BF7E1DBA1}" dt="2024-12-14T19:00:05.986" v="214" actId="478"/>
          <ac:grpSpMkLst>
            <pc:docMk/>
            <pc:sldMk cId="0" sldId="261"/>
            <ac:grpSpMk id="14" creationId="{00000000-0000-0000-0000-000000000000}"/>
          </ac:grpSpMkLst>
        </pc:grpChg>
      </pc:sldChg>
      <pc:sldChg chg="addSp modSp">
        <pc:chgData name="Arushi Makraria" userId="ffb34907-0c09-465a-a21e-7e23c3942e03" providerId="ADAL" clId="{4B718E0E-6AB7-4B63-9324-F02BF7E1DBA1}" dt="2024-12-14T19:31:18.638" v="652"/>
        <pc:sldMkLst>
          <pc:docMk/>
          <pc:sldMk cId="0" sldId="262"/>
        </pc:sldMkLst>
        <pc:spChg chg="add mod">
          <ac:chgData name="Arushi Makraria" userId="ffb34907-0c09-465a-a21e-7e23c3942e03" providerId="ADAL" clId="{4B718E0E-6AB7-4B63-9324-F02BF7E1DBA1}" dt="2024-12-14T19:31:18.638" v="652"/>
          <ac:spMkLst>
            <pc:docMk/>
            <pc:sldMk cId="0" sldId="262"/>
            <ac:spMk id="14" creationId="{A949A991-E690-995D-0216-A5F114CC2693}"/>
          </ac:spMkLst>
        </pc:spChg>
      </pc:sldChg>
      <pc:sldChg chg="addSp modSp">
        <pc:chgData name="Arushi Makraria" userId="ffb34907-0c09-465a-a21e-7e23c3942e03" providerId="ADAL" clId="{4B718E0E-6AB7-4B63-9324-F02BF7E1DBA1}" dt="2024-12-14T19:31:21.749" v="653"/>
        <pc:sldMkLst>
          <pc:docMk/>
          <pc:sldMk cId="0" sldId="263"/>
        </pc:sldMkLst>
        <pc:spChg chg="add mod">
          <ac:chgData name="Arushi Makraria" userId="ffb34907-0c09-465a-a21e-7e23c3942e03" providerId="ADAL" clId="{4B718E0E-6AB7-4B63-9324-F02BF7E1DBA1}" dt="2024-12-14T19:31:21.749" v="653"/>
          <ac:spMkLst>
            <pc:docMk/>
            <pc:sldMk cId="0" sldId="263"/>
            <ac:spMk id="14" creationId="{C2F163D2-08E0-51B4-1ED5-E5B493200DF6}"/>
          </ac:spMkLst>
        </pc:spChg>
      </pc:sldChg>
      <pc:sldChg chg="addSp modSp">
        <pc:chgData name="Arushi Makraria" userId="ffb34907-0c09-465a-a21e-7e23c3942e03" providerId="ADAL" clId="{4B718E0E-6AB7-4B63-9324-F02BF7E1DBA1}" dt="2024-12-14T19:31:25.071" v="654"/>
        <pc:sldMkLst>
          <pc:docMk/>
          <pc:sldMk cId="0" sldId="264"/>
        </pc:sldMkLst>
        <pc:spChg chg="add mod">
          <ac:chgData name="Arushi Makraria" userId="ffb34907-0c09-465a-a21e-7e23c3942e03" providerId="ADAL" clId="{4B718E0E-6AB7-4B63-9324-F02BF7E1DBA1}" dt="2024-12-14T19:31:25.071" v="654"/>
          <ac:spMkLst>
            <pc:docMk/>
            <pc:sldMk cId="0" sldId="264"/>
            <ac:spMk id="14" creationId="{B430E2A3-88AB-FBFB-F8B1-DE0EEDDF0C8F}"/>
          </ac:spMkLst>
        </pc:spChg>
      </pc:sldChg>
      <pc:sldChg chg="addSp modSp">
        <pc:chgData name="Arushi Makraria" userId="ffb34907-0c09-465a-a21e-7e23c3942e03" providerId="ADAL" clId="{4B718E0E-6AB7-4B63-9324-F02BF7E1DBA1}" dt="2024-12-14T19:31:27.212" v="655"/>
        <pc:sldMkLst>
          <pc:docMk/>
          <pc:sldMk cId="0" sldId="265"/>
        </pc:sldMkLst>
        <pc:spChg chg="add mod">
          <ac:chgData name="Arushi Makraria" userId="ffb34907-0c09-465a-a21e-7e23c3942e03" providerId="ADAL" clId="{4B718E0E-6AB7-4B63-9324-F02BF7E1DBA1}" dt="2024-12-14T19:31:27.212" v="655"/>
          <ac:spMkLst>
            <pc:docMk/>
            <pc:sldMk cId="0" sldId="265"/>
            <ac:spMk id="16" creationId="{325F37EC-507F-BDDB-8773-E5A4BDBF9DBF}"/>
          </ac:spMkLst>
        </pc:spChg>
      </pc:sldChg>
      <pc:sldChg chg="addSp modSp">
        <pc:chgData name="Arushi Makraria" userId="ffb34907-0c09-465a-a21e-7e23c3942e03" providerId="ADAL" clId="{4B718E0E-6AB7-4B63-9324-F02BF7E1DBA1}" dt="2024-12-14T19:31:29.801" v="656"/>
        <pc:sldMkLst>
          <pc:docMk/>
          <pc:sldMk cId="0" sldId="266"/>
        </pc:sldMkLst>
        <pc:spChg chg="add mod">
          <ac:chgData name="Arushi Makraria" userId="ffb34907-0c09-465a-a21e-7e23c3942e03" providerId="ADAL" clId="{4B718E0E-6AB7-4B63-9324-F02BF7E1DBA1}" dt="2024-12-14T19:31:29.801" v="656"/>
          <ac:spMkLst>
            <pc:docMk/>
            <pc:sldMk cId="0" sldId="266"/>
            <ac:spMk id="17" creationId="{D55B83FE-A463-C14C-D2C4-847D37964A4B}"/>
          </ac:spMkLst>
        </pc:spChg>
      </pc:sldChg>
      <pc:sldChg chg="addSp delSp modSp mod ord">
        <pc:chgData name="Arushi Makraria" userId="ffb34907-0c09-465a-a21e-7e23c3942e03" providerId="ADAL" clId="{4B718E0E-6AB7-4B63-9324-F02BF7E1DBA1}" dt="2024-12-14T23:20:24.619" v="1803" actId="20577"/>
        <pc:sldMkLst>
          <pc:docMk/>
          <pc:sldMk cId="0" sldId="267"/>
        </pc:sldMkLst>
        <pc:spChg chg="del mod">
          <ac:chgData name="Arushi Makraria" userId="ffb34907-0c09-465a-a21e-7e23c3942e03" providerId="ADAL" clId="{4B718E0E-6AB7-4B63-9324-F02BF7E1DBA1}" dt="2024-12-14T19:31:38.013" v="659" actId="478"/>
          <ac:spMkLst>
            <pc:docMk/>
            <pc:sldMk cId="0" sldId="267"/>
            <ac:spMk id="11" creationId="{00000000-0000-0000-0000-000000000000}"/>
          </ac:spMkLst>
        </pc:spChg>
        <pc:spChg chg="add mod">
          <ac:chgData name="Arushi Makraria" userId="ffb34907-0c09-465a-a21e-7e23c3942e03" providerId="ADAL" clId="{4B718E0E-6AB7-4B63-9324-F02BF7E1DBA1}" dt="2024-12-14T19:31:33.288" v="657"/>
          <ac:spMkLst>
            <pc:docMk/>
            <pc:sldMk cId="0" sldId="267"/>
            <ac:spMk id="14" creationId="{E1350269-35E3-7BD1-4F4A-644339E58444}"/>
          </ac:spMkLst>
        </pc:spChg>
        <pc:spChg chg="add mod">
          <ac:chgData name="Arushi Makraria" userId="ffb34907-0c09-465a-a21e-7e23c3942e03" providerId="ADAL" clId="{4B718E0E-6AB7-4B63-9324-F02BF7E1DBA1}" dt="2024-12-14T23:20:24.619" v="1803" actId="20577"/>
          <ac:spMkLst>
            <pc:docMk/>
            <pc:sldMk cId="0" sldId="267"/>
            <ac:spMk id="15" creationId="{73E83266-6F5D-EF25-6343-32F3C52844A2}"/>
          </ac:spMkLst>
        </pc:spChg>
      </pc:sldChg>
      <pc:sldChg chg="addSp delSp modSp add mod">
        <pc:chgData name="Arushi Makraria" userId="ffb34907-0c09-465a-a21e-7e23c3942e03" providerId="ADAL" clId="{4B718E0E-6AB7-4B63-9324-F02BF7E1DBA1}" dt="2024-12-14T23:19:43.363" v="1783" actId="20577"/>
        <pc:sldMkLst>
          <pc:docMk/>
          <pc:sldMk cId="977959331" sldId="268"/>
        </pc:sldMkLst>
        <pc:spChg chg="mod">
          <ac:chgData name="Arushi Makraria" userId="ffb34907-0c09-465a-a21e-7e23c3942e03" providerId="ADAL" clId="{4B718E0E-6AB7-4B63-9324-F02BF7E1DBA1}" dt="2024-12-14T18:57:08.226" v="205" actId="1076"/>
          <ac:spMkLst>
            <pc:docMk/>
            <pc:sldMk cId="977959331" sldId="268"/>
            <ac:spMk id="8" creationId="{00000000-0000-0000-0000-000000000000}"/>
          </ac:spMkLst>
        </pc:spChg>
        <pc:spChg chg="del mod">
          <ac:chgData name="Arushi Makraria" userId="ffb34907-0c09-465a-a21e-7e23c3942e03" providerId="ADAL" clId="{4B718E0E-6AB7-4B63-9324-F02BF7E1DBA1}" dt="2024-12-14T18:20:05.949" v="88" actId="478"/>
          <ac:spMkLst>
            <pc:docMk/>
            <pc:sldMk cId="977959331" sldId="268"/>
            <ac:spMk id="9" creationId="{00000000-0000-0000-0000-000000000000}"/>
          </ac:spMkLst>
        </pc:spChg>
        <pc:spChg chg="add del">
          <ac:chgData name="Arushi Makraria" userId="ffb34907-0c09-465a-a21e-7e23c3942e03" providerId="ADAL" clId="{4B718E0E-6AB7-4B63-9324-F02BF7E1DBA1}" dt="2024-12-14T18:21:05.412" v="90" actId="22"/>
          <ac:spMkLst>
            <pc:docMk/>
            <pc:sldMk cId="977959331" sldId="268"/>
            <ac:spMk id="15" creationId="{88B16243-7D66-0121-728A-3F733E1793A2}"/>
          </ac:spMkLst>
        </pc:spChg>
        <pc:spChg chg="add">
          <ac:chgData name="Arushi Makraria" userId="ffb34907-0c09-465a-a21e-7e23c3942e03" providerId="ADAL" clId="{4B718E0E-6AB7-4B63-9324-F02BF7E1DBA1}" dt="2024-12-14T18:21:16.579" v="91"/>
          <ac:spMkLst>
            <pc:docMk/>
            <pc:sldMk cId="977959331" sldId="268"/>
            <ac:spMk id="16" creationId="{152BB9B3-5118-78B8-3D00-12934912010F}"/>
          </ac:spMkLst>
        </pc:spChg>
        <pc:spChg chg="add mod">
          <ac:chgData name="Arushi Makraria" userId="ffb34907-0c09-465a-a21e-7e23c3942e03" providerId="ADAL" clId="{4B718E0E-6AB7-4B63-9324-F02BF7E1DBA1}" dt="2024-12-14T18:56:12.540" v="193" actId="164"/>
          <ac:spMkLst>
            <pc:docMk/>
            <pc:sldMk cId="977959331" sldId="268"/>
            <ac:spMk id="19" creationId="{96B4E76A-74A0-DCC2-7122-F9662E999A99}"/>
          </ac:spMkLst>
        </pc:spChg>
        <pc:spChg chg="add mod">
          <ac:chgData name="Arushi Makraria" userId="ffb34907-0c09-465a-a21e-7e23c3942e03" providerId="ADAL" clId="{4B718E0E-6AB7-4B63-9324-F02BF7E1DBA1}" dt="2024-12-14T20:07:45.692" v="1012" actId="20577"/>
          <ac:spMkLst>
            <pc:docMk/>
            <pc:sldMk cId="977959331" sldId="268"/>
            <ac:spMk id="24" creationId="{46F56C78-517E-45AE-3B7F-93867ED69845}"/>
          </ac:spMkLst>
        </pc:spChg>
        <pc:spChg chg="add mod">
          <ac:chgData name="Arushi Makraria" userId="ffb34907-0c09-465a-a21e-7e23c3942e03" providerId="ADAL" clId="{4B718E0E-6AB7-4B63-9324-F02BF7E1DBA1}" dt="2024-12-14T23:18:22.147" v="1771" actId="207"/>
          <ac:spMkLst>
            <pc:docMk/>
            <pc:sldMk cId="977959331" sldId="268"/>
            <ac:spMk id="27" creationId="{27152FB6-6A2C-A707-684B-3C52F6EE63CB}"/>
          </ac:spMkLst>
        </pc:spChg>
        <pc:spChg chg="add mod">
          <ac:chgData name="Arushi Makraria" userId="ffb34907-0c09-465a-a21e-7e23c3942e03" providerId="ADAL" clId="{4B718E0E-6AB7-4B63-9324-F02BF7E1DBA1}" dt="2024-12-14T19:30:58.743" v="647"/>
          <ac:spMkLst>
            <pc:docMk/>
            <pc:sldMk cId="977959331" sldId="268"/>
            <ac:spMk id="29" creationId="{4C8FF22F-DC2C-2818-55DA-E16E835D4A3D}"/>
          </ac:spMkLst>
        </pc:spChg>
        <pc:spChg chg="add mod">
          <ac:chgData name="Arushi Makraria" userId="ffb34907-0c09-465a-a21e-7e23c3942e03" providerId="ADAL" clId="{4B718E0E-6AB7-4B63-9324-F02BF7E1DBA1}" dt="2024-12-14T23:19:43.363" v="1783" actId="20577"/>
          <ac:spMkLst>
            <pc:docMk/>
            <pc:sldMk cId="977959331" sldId="268"/>
            <ac:spMk id="30" creationId="{4A8C4158-9ADA-3F06-A086-54817CDD9B22}"/>
          </ac:spMkLst>
        </pc:spChg>
        <pc:spChg chg="add mod">
          <ac:chgData name="Arushi Makraria" userId="ffb34907-0c09-465a-a21e-7e23c3942e03" providerId="ADAL" clId="{4B718E0E-6AB7-4B63-9324-F02BF7E1DBA1}" dt="2024-12-14T19:52:41.069" v="756" actId="207"/>
          <ac:spMkLst>
            <pc:docMk/>
            <pc:sldMk cId="977959331" sldId="268"/>
            <ac:spMk id="31" creationId="{17AD27ED-B29C-1B7B-48A1-1962D691EC2A}"/>
          </ac:spMkLst>
        </pc:spChg>
        <pc:grpChg chg="mod">
          <ac:chgData name="Arushi Makraria" userId="ffb34907-0c09-465a-a21e-7e23c3942e03" providerId="ADAL" clId="{4B718E0E-6AB7-4B63-9324-F02BF7E1DBA1}" dt="2024-12-14T18:22:17.152" v="93" actId="1076"/>
          <ac:grpSpMkLst>
            <pc:docMk/>
            <pc:sldMk cId="977959331" sldId="268"/>
            <ac:grpSpMk id="2" creationId="{00000000-0000-0000-0000-000000000000}"/>
          </ac:grpSpMkLst>
        </pc:grpChg>
        <pc:grpChg chg="mod">
          <ac:chgData name="Arushi Makraria" userId="ffb34907-0c09-465a-a21e-7e23c3942e03" providerId="ADAL" clId="{4B718E0E-6AB7-4B63-9324-F02BF7E1DBA1}" dt="2024-12-14T18:56:12.540" v="193" actId="164"/>
          <ac:grpSpMkLst>
            <pc:docMk/>
            <pc:sldMk cId="977959331" sldId="268"/>
            <ac:grpSpMk id="5" creationId="{00000000-0000-0000-0000-000000000000}"/>
          </ac:grpSpMkLst>
        </pc:grpChg>
        <pc:grpChg chg="mod ord">
          <ac:chgData name="Arushi Makraria" userId="ffb34907-0c09-465a-a21e-7e23c3942e03" providerId="ADAL" clId="{4B718E0E-6AB7-4B63-9324-F02BF7E1DBA1}" dt="2024-12-14T18:56:26.244" v="203" actId="166"/>
          <ac:grpSpMkLst>
            <pc:docMk/>
            <pc:sldMk cId="977959331" sldId="268"/>
            <ac:grpSpMk id="10" creationId="{00000000-0000-0000-0000-000000000000}"/>
          </ac:grpSpMkLst>
        </pc:grpChg>
        <pc:grpChg chg="ord">
          <ac:chgData name="Arushi Makraria" userId="ffb34907-0c09-465a-a21e-7e23c3942e03" providerId="ADAL" clId="{4B718E0E-6AB7-4B63-9324-F02BF7E1DBA1}" dt="2024-12-14T18:56:28.863" v="204" actId="166"/>
          <ac:grpSpMkLst>
            <pc:docMk/>
            <pc:sldMk cId="977959331" sldId="268"/>
            <ac:grpSpMk id="12" creationId="{00000000-0000-0000-0000-000000000000}"/>
          </ac:grpSpMkLst>
        </pc:grpChg>
        <pc:grpChg chg="add mod">
          <ac:chgData name="Arushi Makraria" userId="ffb34907-0c09-465a-a21e-7e23c3942e03" providerId="ADAL" clId="{4B718E0E-6AB7-4B63-9324-F02BF7E1DBA1}" dt="2024-12-14T22:00:34.818" v="1448" actId="1076"/>
          <ac:grpSpMkLst>
            <pc:docMk/>
            <pc:sldMk cId="977959331" sldId="268"/>
            <ac:grpSpMk id="28" creationId="{6D37F609-E4CD-0EE9-DC57-0747022E0E74}"/>
          </ac:grpSpMkLst>
        </pc:grpChg>
        <pc:picChg chg="add mod">
          <ac:chgData name="Arushi Makraria" userId="ffb34907-0c09-465a-a21e-7e23c3942e03" providerId="ADAL" clId="{4B718E0E-6AB7-4B63-9324-F02BF7E1DBA1}" dt="2024-12-14T18:56:12.540" v="193" actId="164"/>
          <ac:picMkLst>
            <pc:docMk/>
            <pc:sldMk cId="977959331" sldId="268"/>
            <ac:picMk id="18" creationId="{3BD094F4-2AF2-FDC3-B0EF-5300A86B3B1C}"/>
          </ac:picMkLst>
        </pc:picChg>
        <pc:picChg chg="add del mod">
          <ac:chgData name="Arushi Makraria" userId="ffb34907-0c09-465a-a21e-7e23c3942e03" providerId="ADAL" clId="{4B718E0E-6AB7-4B63-9324-F02BF7E1DBA1}" dt="2024-12-14T18:28:18.385" v="117" actId="478"/>
          <ac:picMkLst>
            <pc:docMk/>
            <pc:sldMk cId="977959331" sldId="268"/>
            <ac:picMk id="21" creationId="{090DD25A-4549-8C48-5007-AB38A4149DE6}"/>
          </ac:picMkLst>
        </pc:picChg>
        <pc:picChg chg="add mod">
          <ac:chgData name="Arushi Makraria" userId="ffb34907-0c09-465a-a21e-7e23c3942e03" providerId="ADAL" clId="{4B718E0E-6AB7-4B63-9324-F02BF7E1DBA1}" dt="2024-12-14T22:00:37.868" v="1449" actId="1076"/>
          <ac:picMkLst>
            <pc:docMk/>
            <pc:sldMk cId="977959331" sldId="268"/>
            <ac:picMk id="23" creationId="{CD0FBBB6-3C28-3DA3-BDE3-816B56749B5A}"/>
          </ac:picMkLst>
        </pc:picChg>
        <pc:picChg chg="add mod">
          <ac:chgData name="Arushi Makraria" userId="ffb34907-0c09-465a-a21e-7e23c3942e03" providerId="ADAL" clId="{4B718E0E-6AB7-4B63-9324-F02BF7E1DBA1}" dt="2024-12-14T22:00:26.049" v="1446" actId="1076"/>
          <ac:picMkLst>
            <pc:docMk/>
            <pc:sldMk cId="977959331" sldId="268"/>
            <ac:picMk id="26" creationId="{D01827A6-B1FF-9D74-06F2-44F760C4279E}"/>
          </ac:picMkLst>
        </pc:picChg>
      </pc:sldChg>
      <pc:sldChg chg="addSp delSp modSp add mod">
        <pc:chgData name="Arushi Makraria" userId="ffb34907-0c09-465a-a21e-7e23c3942e03" providerId="ADAL" clId="{4B718E0E-6AB7-4B63-9324-F02BF7E1DBA1}" dt="2024-12-14T23:19:47.050" v="1784" actId="20577"/>
        <pc:sldMkLst>
          <pc:docMk/>
          <pc:sldMk cId="418562631" sldId="269"/>
        </pc:sldMkLst>
        <pc:spChg chg="mod">
          <ac:chgData name="Arushi Makraria" userId="ffb34907-0c09-465a-a21e-7e23c3942e03" providerId="ADAL" clId="{4B718E0E-6AB7-4B63-9324-F02BF7E1DBA1}" dt="2024-12-14T19:22:13.038" v="622" actId="1076"/>
          <ac:spMkLst>
            <pc:docMk/>
            <pc:sldMk cId="418562631" sldId="269"/>
            <ac:spMk id="10" creationId="{00000000-0000-0000-0000-000000000000}"/>
          </ac:spMkLst>
        </pc:spChg>
        <pc:spChg chg="mod">
          <ac:chgData name="Arushi Makraria" userId="ffb34907-0c09-465a-a21e-7e23c3942e03" providerId="ADAL" clId="{4B718E0E-6AB7-4B63-9324-F02BF7E1DBA1}" dt="2024-12-14T23:18:32.275" v="1772" actId="207"/>
          <ac:spMkLst>
            <pc:docMk/>
            <pc:sldMk cId="418562631" sldId="269"/>
            <ac:spMk id="11" creationId="{00000000-0000-0000-0000-000000000000}"/>
          </ac:spMkLst>
        </pc:spChg>
        <pc:spChg chg="add mod">
          <ac:chgData name="Arushi Makraria" userId="ffb34907-0c09-465a-a21e-7e23c3942e03" providerId="ADAL" clId="{4B718E0E-6AB7-4B63-9324-F02BF7E1DBA1}" dt="2024-12-14T19:31:05.914" v="648"/>
          <ac:spMkLst>
            <pc:docMk/>
            <pc:sldMk cId="418562631" sldId="269"/>
            <ac:spMk id="22" creationId="{4F935A1E-A9E6-7629-E2F3-722C53D59A93}"/>
          </ac:spMkLst>
        </pc:spChg>
        <pc:spChg chg="add mod">
          <ac:chgData name="Arushi Makraria" userId="ffb34907-0c09-465a-a21e-7e23c3942e03" providerId="ADAL" clId="{4B718E0E-6AB7-4B63-9324-F02BF7E1DBA1}" dt="2024-12-14T23:19:47.050" v="1784" actId="20577"/>
          <ac:spMkLst>
            <pc:docMk/>
            <pc:sldMk cId="418562631" sldId="269"/>
            <ac:spMk id="23" creationId="{7BADF31F-EF8A-1AB3-C3C9-88ED72F6606C}"/>
          </ac:spMkLst>
        </pc:spChg>
        <pc:spChg chg="mod">
          <ac:chgData name="Arushi Makraria" userId="ffb34907-0c09-465a-a21e-7e23c3942e03" providerId="ADAL" clId="{4B718E0E-6AB7-4B63-9324-F02BF7E1DBA1}" dt="2024-12-14T21:40:18.303" v="1437"/>
          <ac:spMkLst>
            <pc:docMk/>
            <pc:sldMk cId="418562631" sldId="269"/>
            <ac:spMk id="25" creationId="{C9C32803-5F55-7683-D6A8-47202544849D}"/>
          </ac:spMkLst>
        </pc:spChg>
        <pc:spChg chg="mod">
          <ac:chgData name="Arushi Makraria" userId="ffb34907-0c09-465a-a21e-7e23c3942e03" providerId="ADAL" clId="{4B718E0E-6AB7-4B63-9324-F02BF7E1DBA1}" dt="2024-12-14T21:40:18.303" v="1437"/>
          <ac:spMkLst>
            <pc:docMk/>
            <pc:sldMk cId="418562631" sldId="269"/>
            <ac:spMk id="26" creationId="{EAA635E1-B16F-50E4-56B8-E7673296F74A}"/>
          </ac:spMkLst>
        </pc:spChg>
        <pc:grpChg chg="mod">
          <ac:chgData name="Arushi Makraria" userId="ffb34907-0c09-465a-a21e-7e23c3942e03" providerId="ADAL" clId="{4B718E0E-6AB7-4B63-9324-F02BF7E1DBA1}" dt="2024-12-14T19:00:21.084" v="224" actId="1076"/>
          <ac:grpSpMkLst>
            <pc:docMk/>
            <pc:sldMk cId="418562631" sldId="269"/>
            <ac:grpSpMk id="5" creationId="{00000000-0000-0000-0000-000000000000}"/>
          </ac:grpSpMkLst>
        </pc:grpChg>
        <pc:grpChg chg="del">
          <ac:chgData name="Arushi Makraria" userId="ffb34907-0c09-465a-a21e-7e23c3942e03" providerId="ADAL" clId="{4B718E0E-6AB7-4B63-9324-F02BF7E1DBA1}" dt="2024-12-14T19:12:54.161" v="225" actId="478"/>
          <ac:grpSpMkLst>
            <pc:docMk/>
            <pc:sldMk cId="418562631" sldId="269"/>
            <ac:grpSpMk id="8" creationId="{00000000-0000-0000-0000-000000000000}"/>
          </ac:grpSpMkLst>
        </pc:grpChg>
        <pc:grpChg chg="del">
          <ac:chgData name="Arushi Makraria" userId="ffb34907-0c09-465a-a21e-7e23c3942e03" providerId="ADAL" clId="{4B718E0E-6AB7-4B63-9324-F02BF7E1DBA1}" dt="2024-12-14T19:00:16.693" v="222" actId="478"/>
          <ac:grpSpMkLst>
            <pc:docMk/>
            <pc:sldMk cId="418562631" sldId="269"/>
            <ac:grpSpMk id="12" creationId="{00000000-0000-0000-0000-000000000000}"/>
          </ac:grpSpMkLst>
        </pc:grpChg>
        <pc:grpChg chg="del">
          <ac:chgData name="Arushi Makraria" userId="ffb34907-0c09-465a-a21e-7e23c3942e03" providerId="ADAL" clId="{4B718E0E-6AB7-4B63-9324-F02BF7E1DBA1}" dt="2024-12-14T19:00:17.552" v="223" actId="478"/>
          <ac:grpSpMkLst>
            <pc:docMk/>
            <pc:sldMk cId="418562631" sldId="269"/>
            <ac:grpSpMk id="14" creationId="{00000000-0000-0000-0000-000000000000}"/>
          </ac:grpSpMkLst>
        </pc:grpChg>
        <pc:grpChg chg="add mod ord">
          <ac:chgData name="Arushi Makraria" userId="ffb34907-0c09-465a-a21e-7e23c3942e03" providerId="ADAL" clId="{4B718E0E-6AB7-4B63-9324-F02BF7E1DBA1}" dt="2024-12-14T21:40:22.847" v="1438" actId="167"/>
          <ac:grpSpMkLst>
            <pc:docMk/>
            <pc:sldMk cId="418562631" sldId="269"/>
            <ac:grpSpMk id="24" creationId="{8839D22D-090D-743F-C2DF-4E746F8899A4}"/>
          </ac:grpSpMkLst>
        </pc:grpChg>
        <pc:picChg chg="add del mod">
          <ac:chgData name="Arushi Makraria" userId="ffb34907-0c09-465a-a21e-7e23c3942e03" providerId="ADAL" clId="{4B718E0E-6AB7-4B63-9324-F02BF7E1DBA1}" dt="2024-12-14T19:14:57.173" v="240" actId="478"/>
          <ac:picMkLst>
            <pc:docMk/>
            <pc:sldMk cId="418562631" sldId="269"/>
            <ac:picMk id="17" creationId="{65A266A9-B6E2-A556-33FF-7FF391B10365}"/>
          </ac:picMkLst>
        </pc:picChg>
        <pc:picChg chg="add del mod">
          <ac:chgData name="Arushi Makraria" userId="ffb34907-0c09-465a-a21e-7e23c3942e03" providerId="ADAL" clId="{4B718E0E-6AB7-4B63-9324-F02BF7E1DBA1}" dt="2024-12-14T19:16:54.116" v="247" actId="478"/>
          <ac:picMkLst>
            <pc:docMk/>
            <pc:sldMk cId="418562631" sldId="269"/>
            <ac:picMk id="19" creationId="{6439A675-7DA6-F295-62BE-78976481F237}"/>
          </ac:picMkLst>
        </pc:picChg>
        <pc:picChg chg="add mod">
          <ac:chgData name="Arushi Makraria" userId="ffb34907-0c09-465a-a21e-7e23c3942e03" providerId="ADAL" clId="{4B718E0E-6AB7-4B63-9324-F02BF7E1DBA1}" dt="2024-12-14T19:17:19.481" v="255" actId="1582"/>
          <ac:picMkLst>
            <pc:docMk/>
            <pc:sldMk cId="418562631" sldId="269"/>
            <ac:picMk id="21" creationId="{43E0286C-34CB-A490-F718-BE67A1222D34}"/>
          </ac:picMkLst>
        </pc:picChg>
      </pc:sldChg>
      <pc:sldChg chg="addSp delSp modSp add mod">
        <pc:chgData name="Arushi Makraria" userId="ffb34907-0c09-465a-a21e-7e23c3942e03" providerId="ADAL" clId="{4B718E0E-6AB7-4B63-9324-F02BF7E1DBA1}" dt="2024-12-14T23:19:50.142" v="1785" actId="20577"/>
        <pc:sldMkLst>
          <pc:docMk/>
          <pc:sldMk cId="1059726355" sldId="270"/>
        </pc:sldMkLst>
        <pc:spChg chg="add mod">
          <ac:chgData name="Arushi Makraria" userId="ffb34907-0c09-465a-a21e-7e23c3942e03" providerId="ADAL" clId="{4B718E0E-6AB7-4B63-9324-F02BF7E1DBA1}" dt="2024-12-14T19:31:08.223" v="649"/>
          <ac:spMkLst>
            <pc:docMk/>
            <pc:sldMk cId="1059726355" sldId="270"/>
            <ac:spMk id="8" creationId="{89B5F5AE-8014-6402-5B3D-990A068E71B2}"/>
          </ac:spMkLst>
        </pc:spChg>
        <pc:spChg chg="add mod">
          <ac:chgData name="Arushi Makraria" userId="ffb34907-0c09-465a-a21e-7e23c3942e03" providerId="ADAL" clId="{4B718E0E-6AB7-4B63-9324-F02BF7E1DBA1}" dt="2024-12-14T23:19:50.142" v="1785" actId="20577"/>
          <ac:spMkLst>
            <pc:docMk/>
            <pc:sldMk cId="1059726355" sldId="270"/>
            <ac:spMk id="9" creationId="{4C6C6A95-F4B2-1BF6-FCC4-2918FAC33931}"/>
          </ac:spMkLst>
        </pc:spChg>
        <pc:spChg chg="mod">
          <ac:chgData name="Arushi Makraria" userId="ffb34907-0c09-465a-a21e-7e23c3942e03" providerId="ADAL" clId="{4B718E0E-6AB7-4B63-9324-F02BF7E1DBA1}" dt="2024-12-14T19:46:00.916" v="718" actId="1076"/>
          <ac:spMkLst>
            <pc:docMk/>
            <pc:sldMk cId="1059726355" sldId="270"/>
            <ac:spMk id="10" creationId="{00000000-0000-0000-0000-000000000000}"/>
          </ac:spMkLst>
        </pc:spChg>
        <pc:spChg chg="mod">
          <ac:chgData name="Arushi Makraria" userId="ffb34907-0c09-465a-a21e-7e23c3942e03" providerId="ADAL" clId="{4B718E0E-6AB7-4B63-9324-F02BF7E1DBA1}" dt="2024-12-14T23:18:37.535" v="1773" actId="207"/>
          <ac:spMkLst>
            <pc:docMk/>
            <pc:sldMk cId="1059726355" sldId="270"/>
            <ac:spMk id="11" creationId="{00000000-0000-0000-0000-000000000000}"/>
          </ac:spMkLst>
        </pc:spChg>
        <pc:picChg chg="add mod">
          <ac:chgData name="Arushi Makraria" userId="ffb34907-0c09-465a-a21e-7e23c3942e03" providerId="ADAL" clId="{4B718E0E-6AB7-4B63-9324-F02BF7E1DBA1}" dt="2024-12-14T19:48:21.734" v="740" actId="208"/>
          <ac:picMkLst>
            <pc:docMk/>
            <pc:sldMk cId="1059726355" sldId="270"/>
            <ac:picMk id="13" creationId="{CC0B89DA-3D8B-1B2E-5C18-9D4EBFEB33C1}"/>
          </ac:picMkLst>
        </pc:picChg>
        <pc:picChg chg="del">
          <ac:chgData name="Arushi Makraria" userId="ffb34907-0c09-465a-a21e-7e23c3942e03" providerId="ADAL" clId="{4B718E0E-6AB7-4B63-9324-F02BF7E1DBA1}" dt="2024-12-14T19:47:42.385" v="732" actId="478"/>
          <ac:picMkLst>
            <pc:docMk/>
            <pc:sldMk cId="1059726355" sldId="270"/>
            <ac:picMk id="21" creationId="{43E0286C-34CB-A490-F718-BE67A1222D34}"/>
          </ac:picMkLst>
        </pc:picChg>
      </pc:sldChg>
      <pc:sldChg chg="addSp delSp modSp add mod">
        <pc:chgData name="Arushi Makraria" userId="ffb34907-0c09-465a-a21e-7e23c3942e03" providerId="ADAL" clId="{4B718E0E-6AB7-4B63-9324-F02BF7E1DBA1}" dt="2024-12-14T23:20:36.881" v="1806" actId="20577"/>
        <pc:sldMkLst>
          <pc:docMk/>
          <pc:sldMk cId="1204764646" sldId="271"/>
        </pc:sldMkLst>
        <pc:spChg chg="mod">
          <ac:chgData name="Arushi Makraria" userId="ffb34907-0c09-465a-a21e-7e23c3942e03" providerId="ADAL" clId="{4B718E0E-6AB7-4B63-9324-F02BF7E1DBA1}" dt="2024-12-14T19:53:22.128" v="768" actId="1076"/>
          <ac:spMkLst>
            <pc:docMk/>
            <pc:sldMk cId="1204764646" sldId="271"/>
            <ac:spMk id="8" creationId="{00000000-0000-0000-0000-000000000000}"/>
          </ac:spMkLst>
        </pc:spChg>
        <pc:spChg chg="del">
          <ac:chgData name="Arushi Makraria" userId="ffb34907-0c09-465a-a21e-7e23c3942e03" providerId="ADAL" clId="{4B718E0E-6AB7-4B63-9324-F02BF7E1DBA1}" dt="2024-12-14T19:53:36.439" v="772" actId="478"/>
          <ac:spMkLst>
            <pc:docMk/>
            <pc:sldMk cId="1204764646" sldId="271"/>
            <ac:spMk id="9" creationId="{00000000-0000-0000-0000-000000000000}"/>
          </ac:spMkLst>
        </pc:spChg>
        <pc:spChg chg="add mod">
          <ac:chgData name="Arushi Makraria" userId="ffb34907-0c09-465a-a21e-7e23c3942e03" providerId="ADAL" clId="{4B718E0E-6AB7-4B63-9324-F02BF7E1DBA1}" dt="2024-12-14T23:20:36.881" v="1806" actId="20577"/>
          <ac:spMkLst>
            <pc:docMk/>
            <pc:sldMk cId="1204764646" sldId="271"/>
            <ac:spMk id="9" creationId="{92ACF4C4-B07D-648A-99A8-EA8D35221B49}"/>
          </ac:spMkLst>
        </pc:spChg>
        <pc:spChg chg="del">
          <ac:chgData name="Arushi Makraria" userId="ffb34907-0c09-465a-a21e-7e23c3942e03" providerId="ADAL" clId="{4B718E0E-6AB7-4B63-9324-F02BF7E1DBA1}" dt="2024-12-14T19:53:36.439" v="772" actId="478"/>
          <ac:spMkLst>
            <pc:docMk/>
            <pc:sldMk cId="1204764646" sldId="271"/>
            <ac:spMk id="10" creationId="{00000000-0000-0000-0000-000000000000}"/>
          </ac:spMkLst>
        </pc:spChg>
        <pc:spChg chg="del">
          <ac:chgData name="Arushi Makraria" userId="ffb34907-0c09-465a-a21e-7e23c3942e03" providerId="ADAL" clId="{4B718E0E-6AB7-4B63-9324-F02BF7E1DBA1}" dt="2024-12-14T19:53:36.439" v="772" actId="478"/>
          <ac:spMkLst>
            <pc:docMk/>
            <pc:sldMk cId="1204764646" sldId="271"/>
            <ac:spMk id="11" creationId="{00000000-0000-0000-0000-000000000000}"/>
          </ac:spMkLst>
        </pc:spChg>
        <pc:spChg chg="del">
          <ac:chgData name="Arushi Makraria" userId="ffb34907-0c09-465a-a21e-7e23c3942e03" providerId="ADAL" clId="{4B718E0E-6AB7-4B63-9324-F02BF7E1DBA1}" dt="2024-12-14T19:53:42.100" v="773" actId="478"/>
          <ac:spMkLst>
            <pc:docMk/>
            <pc:sldMk cId="1204764646" sldId="271"/>
            <ac:spMk id="12" creationId="{00000000-0000-0000-0000-000000000000}"/>
          </ac:spMkLst>
        </pc:spChg>
        <pc:spChg chg="del mod">
          <ac:chgData name="Arushi Makraria" userId="ffb34907-0c09-465a-a21e-7e23c3942e03" providerId="ADAL" clId="{4B718E0E-6AB7-4B63-9324-F02BF7E1DBA1}" dt="2024-12-14T19:53:52.198" v="775" actId="478"/>
          <ac:spMkLst>
            <pc:docMk/>
            <pc:sldMk cId="1204764646" sldId="271"/>
            <ac:spMk id="13" creationId="{00000000-0000-0000-0000-000000000000}"/>
          </ac:spMkLst>
        </pc:spChg>
        <pc:spChg chg="del mod">
          <ac:chgData name="Arushi Makraria" userId="ffb34907-0c09-465a-a21e-7e23c3942e03" providerId="ADAL" clId="{4B718E0E-6AB7-4B63-9324-F02BF7E1DBA1}" dt="2024-12-14T19:53:54.761" v="777" actId="478"/>
          <ac:spMkLst>
            <pc:docMk/>
            <pc:sldMk cId="1204764646" sldId="271"/>
            <ac:spMk id="14" creationId="{00000000-0000-0000-0000-000000000000}"/>
          </ac:spMkLst>
        </pc:spChg>
        <pc:spChg chg="add mod">
          <ac:chgData name="Arushi Makraria" userId="ffb34907-0c09-465a-a21e-7e23c3942e03" providerId="ADAL" clId="{4B718E0E-6AB7-4B63-9324-F02BF7E1DBA1}" dt="2024-12-14T23:16:22.360" v="1765" actId="207"/>
          <ac:spMkLst>
            <pc:docMk/>
            <pc:sldMk cId="1204764646" sldId="271"/>
            <ac:spMk id="18" creationId="{6AE243A5-EF24-94FF-6F64-E4DA0A5DCF50}"/>
          </ac:spMkLst>
        </pc:spChg>
        <pc:grpChg chg="mod">
          <ac:chgData name="Arushi Makraria" userId="ffb34907-0c09-465a-a21e-7e23c3942e03" providerId="ADAL" clId="{4B718E0E-6AB7-4B63-9324-F02BF7E1DBA1}" dt="2024-12-14T19:56:18.043" v="864" actId="14100"/>
          <ac:grpSpMkLst>
            <pc:docMk/>
            <pc:sldMk cId="1204764646" sldId="271"/>
            <ac:grpSpMk id="5" creationId="{00000000-0000-0000-0000-000000000000}"/>
          </ac:grpSpMkLst>
        </pc:grpChg>
        <pc:grpChg chg="del mod">
          <ac:chgData name="Arushi Makraria" userId="ffb34907-0c09-465a-a21e-7e23c3942e03" providerId="ADAL" clId="{4B718E0E-6AB7-4B63-9324-F02BF7E1DBA1}" dt="2024-12-14T19:56:14.946" v="863" actId="478"/>
          <ac:grpSpMkLst>
            <pc:docMk/>
            <pc:sldMk cId="1204764646" sldId="271"/>
            <ac:grpSpMk id="15" creationId="{00000000-0000-0000-0000-000000000000}"/>
          </ac:grpSpMkLst>
        </pc:grpChg>
      </pc:sldChg>
      <pc:sldChg chg="addSp delSp modSp add mod setBg">
        <pc:chgData name="Arushi Makraria" userId="ffb34907-0c09-465a-a21e-7e23c3942e03" providerId="ADAL" clId="{4B718E0E-6AB7-4B63-9324-F02BF7E1DBA1}" dt="2024-12-14T23:31:15.028" v="1929" actId="20577"/>
        <pc:sldMkLst>
          <pc:docMk/>
          <pc:sldMk cId="1120267256" sldId="272"/>
        </pc:sldMkLst>
        <pc:spChg chg="mod">
          <ac:chgData name="Arushi Makraria" userId="ffb34907-0c09-465a-a21e-7e23c3942e03" providerId="ADAL" clId="{4B718E0E-6AB7-4B63-9324-F02BF7E1DBA1}" dt="2024-12-14T23:27:50.824" v="1850" actId="1076"/>
          <ac:spMkLst>
            <pc:docMk/>
            <pc:sldMk cId="1120267256" sldId="272"/>
            <ac:spMk id="3" creationId="{00000000-0000-0000-0000-000000000000}"/>
          </ac:spMkLst>
        </pc:spChg>
        <pc:spChg chg="add mod">
          <ac:chgData name="Arushi Makraria" userId="ffb34907-0c09-465a-a21e-7e23c3942e03" providerId="ADAL" clId="{4B718E0E-6AB7-4B63-9324-F02BF7E1DBA1}" dt="2024-12-14T23:19:57.971" v="1788" actId="1076"/>
          <ac:spMkLst>
            <pc:docMk/>
            <pc:sldMk cId="1120267256" sldId="272"/>
            <ac:spMk id="7" creationId="{F02D4A58-D8A0-5187-22E6-83E1AA39B55C}"/>
          </ac:spMkLst>
        </pc:spChg>
        <pc:spChg chg="mod">
          <ac:chgData name="Arushi Makraria" userId="ffb34907-0c09-465a-a21e-7e23c3942e03" providerId="ADAL" clId="{4B718E0E-6AB7-4B63-9324-F02BF7E1DBA1}" dt="2024-12-14T23:02:37.417" v="1702"/>
          <ac:spMkLst>
            <pc:docMk/>
            <pc:sldMk cId="1120267256" sldId="272"/>
            <ac:spMk id="8" creationId="{00000000-0000-0000-0000-000000000000}"/>
          </ac:spMkLst>
        </pc:spChg>
        <pc:spChg chg="del mod">
          <ac:chgData name="Arushi Makraria" userId="ffb34907-0c09-465a-a21e-7e23c3942e03" providerId="ADAL" clId="{4B718E0E-6AB7-4B63-9324-F02BF7E1DBA1}" dt="2024-12-14T21:04:26.590" v="1065" actId="478"/>
          <ac:spMkLst>
            <pc:docMk/>
            <pc:sldMk cId="1120267256" sldId="272"/>
            <ac:spMk id="9" creationId="{00000000-0000-0000-0000-000000000000}"/>
          </ac:spMkLst>
        </pc:spChg>
        <pc:spChg chg="add del mod">
          <ac:chgData name="Arushi Makraria" userId="ffb34907-0c09-465a-a21e-7e23c3942e03" providerId="ADAL" clId="{4B718E0E-6AB7-4B63-9324-F02BF7E1DBA1}" dt="2024-12-14T23:23:56.893" v="1811" actId="478"/>
          <ac:spMkLst>
            <pc:docMk/>
            <pc:sldMk cId="1120267256" sldId="272"/>
            <ac:spMk id="9" creationId="{878CCEA7-A0D9-C276-5611-3E486F71EC38}"/>
          </ac:spMkLst>
        </pc:spChg>
        <pc:spChg chg="ord">
          <ac:chgData name="Arushi Makraria" userId="ffb34907-0c09-465a-a21e-7e23c3942e03" providerId="ADAL" clId="{4B718E0E-6AB7-4B63-9324-F02BF7E1DBA1}" dt="2024-12-14T21:21:53.686" v="1077" actId="26606"/>
          <ac:spMkLst>
            <pc:docMk/>
            <pc:sldMk cId="1120267256" sldId="272"/>
            <ac:spMk id="14" creationId="{A949A991-E690-995D-0216-A5F114CC2693}"/>
          </ac:spMkLst>
        </pc:spChg>
        <pc:spChg chg="add del mod">
          <ac:chgData name="Arushi Makraria" userId="ffb34907-0c09-465a-a21e-7e23c3942e03" providerId="ADAL" clId="{4B718E0E-6AB7-4B63-9324-F02BF7E1DBA1}" dt="2024-12-14T22:01:55.089" v="1455" actId="21"/>
          <ac:spMkLst>
            <pc:docMk/>
            <pc:sldMk cId="1120267256" sldId="272"/>
            <ac:spMk id="15" creationId="{599C7C9F-C732-3F39-2CCA-34660386F1BE}"/>
          </ac:spMkLst>
        </pc:spChg>
        <pc:spChg chg="add del mod">
          <ac:chgData name="Arushi Makraria" userId="ffb34907-0c09-465a-a21e-7e23c3942e03" providerId="ADAL" clId="{4B718E0E-6AB7-4B63-9324-F02BF7E1DBA1}" dt="2024-12-14T23:23:56.893" v="1811" actId="478"/>
          <ac:spMkLst>
            <pc:docMk/>
            <pc:sldMk cId="1120267256" sldId="272"/>
            <ac:spMk id="15" creationId="{7470A690-7FFF-9016-A082-723BD08EE85D}"/>
          </ac:spMkLst>
        </pc:spChg>
        <pc:spChg chg="add mod">
          <ac:chgData name="Arushi Makraria" userId="ffb34907-0c09-465a-a21e-7e23c3942e03" providerId="ADAL" clId="{4B718E0E-6AB7-4B63-9324-F02BF7E1DBA1}" dt="2024-12-14T23:24:09.075" v="1815"/>
          <ac:spMkLst>
            <pc:docMk/>
            <pc:sldMk cId="1120267256" sldId="272"/>
            <ac:spMk id="16" creationId="{20F1AD22-8DCC-B9F8-D7CB-30F8871119EC}"/>
          </ac:spMkLst>
        </pc:spChg>
        <pc:spChg chg="add del">
          <ac:chgData name="Arushi Makraria" userId="ffb34907-0c09-465a-a21e-7e23c3942e03" providerId="ADAL" clId="{4B718E0E-6AB7-4B63-9324-F02BF7E1DBA1}" dt="2024-12-14T21:06:35.659" v="1068" actId="22"/>
          <ac:spMkLst>
            <pc:docMk/>
            <pc:sldMk cId="1120267256" sldId="272"/>
            <ac:spMk id="17" creationId="{1DCEFFA9-9ABA-A74E-2BC1-3059A3F5EAE3}"/>
          </ac:spMkLst>
        </pc:spChg>
        <pc:spChg chg="add mod">
          <ac:chgData name="Arushi Makraria" userId="ffb34907-0c09-465a-a21e-7e23c3942e03" providerId="ADAL" clId="{4B718E0E-6AB7-4B63-9324-F02BF7E1DBA1}" dt="2024-12-14T23:30:21.663" v="1880" actId="1076"/>
          <ac:spMkLst>
            <pc:docMk/>
            <pc:sldMk cId="1120267256" sldId="272"/>
            <ac:spMk id="17" creationId="{DF2D6691-8652-15EC-C4D2-B3A61E4B432C}"/>
          </ac:spMkLst>
        </pc:spChg>
        <pc:spChg chg="add del">
          <ac:chgData name="Arushi Makraria" userId="ffb34907-0c09-465a-a21e-7e23c3942e03" providerId="ADAL" clId="{4B718E0E-6AB7-4B63-9324-F02BF7E1DBA1}" dt="2024-12-14T21:06:46.801" v="1070" actId="22"/>
          <ac:spMkLst>
            <pc:docMk/>
            <pc:sldMk cId="1120267256" sldId="272"/>
            <ac:spMk id="19" creationId="{3A259CF9-78BC-91E0-5235-2DC6A5B10B1F}"/>
          </ac:spMkLst>
        </pc:spChg>
        <pc:spChg chg="add del">
          <ac:chgData name="Arushi Makraria" userId="ffb34907-0c09-465a-a21e-7e23c3942e03" providerId="ADAL" clId="{4B718E0E-6AB7-4B63-9324-F02BF7E1DBA1}" dt="2024-12-14T21:06:55.412" v="1072" actId="22"/>
          <ac:spMkLst>
            <pc:docMk/>
            <pc:sldMk cId="1120267256" sldId="272"/>
            <ac:spMk id="21" creationId="{5D4A272D-0DBD-66AE-7FB7-BC4F1C89AC51}"/>
          </ac:spMkLst>
        </pc:spChg>
        <pc:spChg chg="mod">
          <ac:chgData name="Arushi Makraria" userId="ffb34907-0c09-465a-a21e-7e23c3942e03" providerId="ADAL" clId="{4B718E0E-6AB7-4B63-9324-F02BF7E1DBA1}" dt="2024-12-14T23:28:59.973" v="1856" actId="14100"/>
          <ac:spMkLst>
            <pc:docMk/>
            <pc:sldMk cId="1120267256" sldId="272"/>
            <ac:spMk id="22" creationId="{F626FFCF-A593-9AD1-C5E0-12F006E7D963}"/>
          </ac:spMkLst>
        </pc:spChg>
        <pc:spChg chg="add mod">
          <ac:chgData name="Arushi Makraria" userId="ffb34907-0c09-465a-a21e-7e23c3942e03" providerId="ADAL" clId="{4B718E0E-6AB7-4B63-9324-F02BF7E1DBA1}" dt="2024-12-14T23:31:15.028" v="1929" actId="20577"/>
          <ac:spMkLst>
            <pc:docMk/>
            <pc:sldMk cId="1120267256" sldId="272"/>
            <ac:spMk id="24" creationId="{687F1F45-1AEB-A148-7090-A56EB38E8C24}"/>
          </ac:spMkLst>
        </pc:spChg>
        <pc:spChg chg="add mod">
          <ac:chgData name="Arushi Makraria" userId="ffb34907-0c09-465a-a21e-7e23c3942e03" providerId="ADAL" clId="{4B718E0E-6AB7-4B63-9324-F02BF7E1DBA1}" dt="2024-12-14T22:08:48.500" v="1635" actId="1076"/>
          <ac:spMkLst>
            <pc:docMk/>
            <pc:sldMk cId="1120267256" sldId="272"/>
            <ac:spMk id="25" creationId="{5D9B403F-3424-F6A0-EAFD-B0E81C39B430}"/>
          </ac:spMkLst>
        </pc:spChg>
        <pc:spChg chg="add mod">
          <ac:chgData name="Arushi Makraria" userId="ffb34907-0c09-465a-a21e-7e23c3942e03" providerId="ADAL" clId="{4B718E0E-6AB7-4B63-9324-F02BF7E1DBA1}" dt="2024-12-14T22:07:10.421" v="1479" actId="1076"/>
          <ac:spMkLst>
            <pc:docMk/>
            <pc:sldMk cId="1120267256" sldId="272"/>
            <ac:spMk id="26" creationId="{F3DCD6C7-430C-8FA7-1744-8F3C6EB8553E}"/>
          </ac:spMkLst>
        </pc:spChg>
        <pc:spChg chg="add mod">
          <ac:chgData name="Arushi Makraria" userId="ffb34907-0c09-465a-a21e-7e23c3942e03" providerId="ADAL" clId="{4B718E0E-6AB7-4B63-9324-F02BF7E1DBA1}" dt="2024-12-14T23:27:23.056" v="1839" actId="20577"/>
          <ac:spMkLst>
            <pc:docMk/>
            <pc:sldMk cId="1120267256" sldId="272"/>
            <ac:spMk id="27" creationId="{E9B451C2-8C23-46B8-F6BE-A45B16F0D7C6}"/>
          </ac:spMkLst>
        </pc:spChg>
        <pc:spChg chg="add mod">
          <ac:chgData name="Arushi Makraria" userId="ffb34907-0c09-465a-a21e-7e23c3942e03" providerId="ADAL" clId="{4B718E0E-6AB7-4B63-9324-F02BF7E1DBA1}" dt="2024-12-14T23:31:04.545" v="1919" actId="1076"/>
          <ac:spMkLst>
            <pc:docMk/>
            <pc:sldMk cId="1120267256" sldId="272"/>
            <ac:spMk id="28" creationId="{15E86FD0-0EFF-2403-7935-BD00D41D500A}"/>
          </ac:spMkLst>
        </pc:spChg>
        <pc:spChg chg="add del">
          <ac:chgData name="Arushi Makraria" userId="ffb34907-0c09-465a-a21e-7e23c3942e03" providerId="ADAL" clId="{4B718E0E-6AB7-4B63-9324-F02BF7E1DBA1}" dt="2024-12-14T21:21:53.686" v="1077" actId="26606"/>
          <ac:spMkLst>
            <pc:docMk/>
            <pc:sldMk cId="1120267256" sldId="272"/>
            <ac:spMk id="28" creationId="{A4D94D20-0EF1-4E8B-A0E1-117A9E413A5C}"/>
          </ac:spMkLst>
        </pc:spChg>
        <pc:spChg chg="add mod">
          <ac:chgData name="Arushi Makraria" userId="ffb34907-0c09-465a-a21e-7e23c3942e03" providerId="ADAL" clId="{4B718E0E-6AB7-4B63-9324-F02BF7E1DBA1}" dt="2024-12-14T23:30:49.252" v="1910" actId="20577"/>
          <ac:spMkLst>
            <pc:docMk/>
            <pc:sldMk cId="1120267256" sldId="272"/>
            <ac:spMk id="29" creationId="{D413DFCC-36FA-A8CE-0AB3-B5E570862FFE}"/>
          </ac:spMkLst>
        </pc:spChg>
        <pc:spChg chg="add del">
          <ac:chgData name="Arushi Makraria" userId="ffb34907-0c09-465a-a21e-7e23c3942e03" providerId="ADAL" clId="{4B718E0E-6AB7-4B63-9324-F02BF7E1DBA1}" dt="2024-12-14T21:21:53.686" v="1077" actId="26606"/>
          <ac:spMkLst>
            <pc:docMk/>
            <pc:sldMk cId="1120267256" sldId="272"/>
            <ac:spMk id="30" creationId="{158B3569-73B2-4D05-8E95-886A6EE17F1F}"/>
          </ac:spMkLst>
        </pc:spChg>
        <pc:spChg chg="add mod">
          <ac:chgData name="Arushi Makraria" userId="ffb34907-0c09-465a-a21e-7e23c3942e03" providerId="ADAL" clId="{4B718E0E-6AB7-4B63-9324-F02BF7E1DBA1}" dt="2024-12-14T23:30:38.078" v="1901" actId="14100"/>
          <ac:spMkLst>
            <pc:docMk/>
            <pc:sldMk cId="1120267256" sldId="272"/>
            <ac:spMk id="30" creationId="{7E882B55-B9E5-1D81-41A6-453409E98B26}"/>
          </ac:spMkLst>
        </pc:spChg>
        <pc:grpChg chg="add mod ord">
          <ac:chgData name="Arushi Makraria" userId="ffb34907-0c09-465a-a21e-7e23c3942e03" providerId="ADAL" clId="{4B718E0E-6AB7-4B63-9324-F02BF7E1DBA1}" dt="2024-12-14T23:27:47.337" v="1848" actId="1076"/>
          <ac:grpSpMkLst>
            <pc:docMk/>
            <pc:sldMk cId="1120267256" sldId="272"/>
            <ac:grpSpMk id="2" creationId="{00000000-0000-0000-0000-000000000000}"/>
          </ac:grpSpMkLst>
        </pc:grpChg>
        <pc:grpChg chg="add mod ord">
          <ac:chgData name="Arushi Makraria" userId="ffb34907-0c09-465a-a21e-7e23c3942e03" providerId="ADAL" clId="{4B718E0E-6AB7-4B63-9324-F02BF7E1DBA1}" dt="2024-12-14T22:02:11.846" v="1457" actId="14100"/>
          <ac:grpSpMkLst>
            <pc:docMk/>
            <pc:sldMk cId="1120267256" sldId="272"/>
            <ac:grpSpMk id="5" creationId="{00000000-0000-0000-0000-000000000000}"/>
          </ac:grpSpMkLst>
        </pc:grpChg>
        <pc:grpChg chg="del">
          <ac:chgData name="Arushi Makraria" userId="ffb34907-0c09-465a-a21e-7e23c3942e03" providerId="ADAL" clId="{4B718E0E-6AB7-4B63-9324-F02BF7E1DBA1}" dt="2024-12-14T21:03:59.205" v="1019" actId="478"/>
          <ac:grpSpMkLst>
            <pc:docMk/>
            <pc:sldMk cId="1120267256" sldId="272"/>
            <ac:grpSpMk id="10" creationId="{00000000-0000-0000-0000-000000000000}"/>
          </ac:grpSpMkLst>
        </pc:grpChg>
        <pc:grpChg chg="del">
          <ac:chgData name="Arushi Makraria" userId="ffb34907-0c09-465a-a21e-7e23c3942e03" providerId="ADAL" clId="{4B718E0E-6AB7-4B63-9324-F02BF7E1DBA1}" dt="2024-12-14T21:04:00.189" v="1020" actId="478"/>
          <ac:grpSpMkLst>
            <pc:docMk/>
            <pc:sldMk cId="1120267256" sldId="272"/>
            <ac:grpSpMk id="12" creationId="{00000000-0000-0000-0000-000000000000}"/>
          </ac:grpSpMkLst>
        </pc:grpChg>
        <pc:grpChg chg="mod">
          <ac:chgData name="Arushi Makraria" userId="ffb34907-0c09-465a-a21e-7e23c3942e03" providerId="ADAL" clId="{4B718E0E-6AB7-4B63-9324-F02BF7E1DBA1}" dt="2024-12-14T23:29:15.103" v="1861" actId="1076"/>
          <ac:grpSpMkLst>
            <pc:docMk/>
            <pc:sldMk cId="1120267256" sldId="272"/>
            <ac:grpSpMk id="21" creationId="{2D6EB385-9677-9601-917B-E57DF0B8CDD9}"/>
          </ac:grpSpMkLst>
        </pc:grpChg>
        <pc:grpChg chg="add del">
          <ac:chgData name="Arushi Makraria" userId="ffb34907-0c09-465a-a21e-7e23c3942e03" providerId="ADAL" clId="{4B718E0E-6AB7-4B63-9324-F02BF7E1DBA1}" dt="2024-12-14T21:21:53.686" v="1077" actId="26606"/>
          <ac:grpSpMkLst>
            <pc:docMk/>
            <pc:sldMk cId="1120267256" sldId="272"/>
            <ac:grpSpMk id="34" creationId="{78B3681E-1C1D-4D0E-A1DE-AE2E3D03C2CD}"/>
          </ac:grpSpMkLst>
        </pc:grpChg>
        <pc:picChg chg="mod">
          <ac:chgData name="Arushi Makraria" userId="ffb34907-0c09-465a-a21e-7e23c3942e03" providerId="ADAL" clId="{4B718E0E-6AB7-4B63-9324-F02BF7E1DBA1}" dt="2024-12-14T23:27:35" v="1844" actId="1076"/>
          <ac:picMkLst>
            <pc:docMk/>
            <pc:sldMk cId="1120267256" sldId="272"/>
            <ac:picMk id="10" creationId="{EBB94750-B0D3-4665-AAB6-EB7952683505}"/>
          </ac:picMkLst>
        </pc:picChg>
        <pc:picChg chg="add mod">
          <ac:chgData name="Arushi Makraria" userId="ffb34907-0c09-465a-a21e-7e23c3942e03" providerId="ADAL" clId="{4B718E0E-6AB7-4B63-9324-F02BF7E1DBA1}" dt="2024-12-14T23:29:28.978" v="1863" actId="1076"/>
          <ac:picMkLst>
            <pc:docMk/>
            <pc:sldMk cId="1120267256" sldId="272"/>
            <ac:picMk id="18" creationId="{D9598F90-BDE5-796C-0B4B-4E41AF085F16}"/>
          </ac:picMkLst>
        </pc:picChg>
        <pc:picChg chg="mod">
          <ac:chgData name="Arushi Makraria" userId="ffb34907-0c09-465a-a21e-7e23c3942e03" providerId="ADAL" clId="{4B718E0E-6AB7-4B63-9324-F02BF7E1DBA1}" dt="2024-12-14T23:29:23.441" v="1862" actId="1076"/>
          <ac:picMkLst>
            <pc:docMk/>
            <pc:sldMk cId="1120267256" sldId="272"/>
            <ac:picMk id="19" creationId="{50457405-7754-9349-BA5C-5D7E7B4FFE08}"/>
          </ac:picMkLst>
        </pc:picChg>
        <pc:picChg chg="add mod">
          <ac:chgData name="Arushi Makraria" userId="ffb34907-0c09-465a-a21e-7e23c3942e03" providerId="ADAL" clId="{4B718E0E-6AB7-4B63-9324-F02BF7E1DBA1}" dt="2024-12-14T23:28:01.365" v="1852" actId="1076"/>
          <ac:picMkLst>
            <pc:docMk/>
            <pc:sldMk cId="1120267256" sldId="272"/>
            <ac:picMk id="20" creationId="{EB7F1C38-CFC9-A43E-9183-317834C678FF}"/>
          </ac:picMkLst>
        </pc:picChg>
        <pc:picChg chg="add del mod">
          <ac:chgData name="Arushi Makraria" userId="ffb34907-0c09-465a-a21e-7e23c3942e03" providerId="ADAL" clId="{4B718E0E-6AB7-4B63-9324-F02BF7E1DBA1}" dt="2024-12-14T23:12:00.453" v="1707" actId="478"/>
          <ac:picMkLst>
            <pc:docMk/>
            <pc:sldMk cId="1120267256" sldId="272"/>
            <ac:picMk id="23" creationId="{7695947D-7010-02EB-32B0-4F24DBDAFB9B}"/>
          </ac:picMkLst>
        </pc:picChg>
        <pc:picChg chg="add mod">
          <ac:chgData name="Arushi Makraria" userId="ffb34907-0c09-465a-a21e-7e23c3942e03" providerId="ADAL" clId="{4B718E0E-6AB7-4B63-9324-F02BF7E1DBA1}" dt="2024-12-14T23:12:07.675" v="1709" actId="14100"/>
          <ac:picMkLst>
            <pc:docMk/>
            <pc:sldMk cId="1120267256" sldId="272"/>
            <ac:picMk id="31" creationId="{F83D2FF2-2AC6-AC65-38F8-0CB009953E9B}"/>
          </ac:picMkLst>
        </pc:picChg>
        <pc:picChg chg="add del">
          <ac:chgData name="Arushi Makraria" userId="ffb34907-0c09-465a-a21e-7e23c3942e03" providerId="ADAL" clId="{4B718E0E-6AB7-4B63-9324-F02BF7E1DBA1}" dt="2024-12-14T23:23:20.161" v="1808" actId="478"/>
          <ac:picMkLst>
            <pc:docMk/>
            <pc:sldMk cId="1120267256" sldId="272"/>
            <ac:picMk id="22530" creationId="{D516F3DF-9238-346B-358C-3AE2BBA5C1B8}"/>
          </ac:picMkLst>
        </pc:picChg>
        <pc:picChg chg="add mod">
          <ac:chgData name="Arushi Makraria" userId="ffb34907-0c09-465a-a21e-7e23c3942e03" providerId="ADAL" clId="{4B718E0E-6AB7-4B63-9324-F02BF7E1DBA1}" dt="2024-12-14T23:29:31.542" v="1864" actId="1076"/>
          <ac:picMkLst>
            <pc:docMk/>
            <pc:sldMk cId="1120267256" sldId="272"/>
            <ac:picMk id="22538" creationId="{FBF5A502-1AE8-7352-9321-36A4B69EB262}"/>
          </ac:picMkLst>
        </pc:picChg>
        <pc:cxnChg chg="add del">
          <ac:chgData name="Arushi Makraria" userId="ffb34907-0c09-465a-a21e-7e23c3942e03" providerId="ADAL" clId="{4B718E0E-6AB7-4B63-9324-F02BF7E1DBA1}" dt="2024-12-14T21:21:53.686" v="1077" actId="26606"/>
          <ac:cxnSpMkLst>
            <pc:docMk/>
            <pc:sldMk cId="1120267256" sldId="272"/>
            <ac:cxnSpMk id="32" creationId="{56020367-4FD5-4596-8E10-C5F095CD8DBF}"/>
          </ac:cxnSpMkLst>
        </pc:cxnChg>
      </pc:sldChg>
      <pc:sldChg chg="add del">
        <pc:chgData name="Arushi Makraria" userId="ffb34907-0c09-465a-a21e-7e23c3942e03" providerId="ADAL" clId="{4B718E0E-6AB7-4B63-9324-F02BF7E1DBA1}" dt="2024-12-14T19:55:56.207" v="861"/>
        <pc:sldMkLst>
          <pc:docMk/>
          <pc:sldMk cId="3571075830" sldId="272"/>
        </pc:sldMkLst>
      </pc:sldChg>
      <pc:sldChg chg="addSp delSp modSp add mod">
        <pc:chgData name="Arushi Makraria" userId="ffb34907-0c09-465a-a21e-7e23c3942e03" providerId="ADAL" clId="{4B718E0E-6AB7-4B63-9324-F02BF7E1DBA1}" dt="2024-12-14T23:19:33.598" v="1781" actId="20577"/>
        <pc:sldMkLst>
          <pc:docMk/>
          <pc:sldMk cId="709806608" sldId="273"/>
        </pc:sldMkLst>
        <pc:spChg chg="add del">
          <ac:chgData name="Arushi Makraria" userId="ffb34907-0c09-465a-a21e-7e23c3942e03" providerId="ADAL" clId="{4B718E0E-6AB7-4B63-9324-F02BF7E1DBA1}" dt="2024-12-14T23:19:16.447" v="1777" actId="22"/>
          <ac:spMkLst>
            <pc:docMk/>
            <pc:sldMk cId="709806608" sldId="273"/>
            <ac:spMk id="3" creationId="{93E6F780-1A36-1AEC-CC80-66E2B0EAD8A8}"/>
          </ac:spMkLst>
        </pc:spChg>
        <pc:spChg chg="add mod">
          <ac:chgData name="Arushi Makraria" userId="ffb34907-0c09-465a-a21e-7e23c3942e03" providerId="ADAL" clId="{4B718E0E-6AB7-4B63-9324-F02BF7E1DBA1}" dt="2024-12-14T23:19:33.598" v="1781" actId="20577"/>
          <ac:spMkLst>
            <pc:docMk/>
            <pc:sldMk cId="709806608" sldId="273"/>
            <ac:spMk id="4" creationId="{A3E8100A-2D3E-8C23-EB79-551C924E4EEC}"/>
          </ac:spMkLst>
        </pc:spChg>
        <pc:spChg chg="mod">
          <ac:chgData name="Arushi Makraria" userId="ffb34907-0c09-465a-a21e-7e23c3942e03" providerId="ADAL" clId="{4B718E0E-6AB7-4B63-9324-F02BF7E1DBA1}" dt="2024-12-14T22:12:38.230" v="1684" actId="14100"/>
          <ac:spMkLst>
            <pc:docMk/>
            <pc:sldMk cId="709806608" sldId="273"/>
            <ac:spMk id="8" creationId="{00000000-0000-0000-0000-000000000000}"/>
          </ac:spMkLst>
        </pc:spChg>
        <pc:spChg chg="mod">
          <ac:chgData name="Arushi Makraria" userId="ffb34907-0c09-465a-a21e-7e23c3942e03" providerId="ADAL" clId="{4B718E0E-6AB7-4B63-9324-F02BF7E1DBA1}" dt="2024-12-14T22:13:34.875" v="1701" actId="20577"/>
          <ac:spMkLst>
            <pc:docMk/>
            <pc:sldMk cId="709806608" sldId="273"/>
            <ac:spMk id="9" creationId="{00000000-0000-0000-0000-000000000000}"/>
          </ac:spMkLst>
        </pc:spChg>
        <pc:spChg chg="mod ord">
          <ac:chgData name="Arushi Makraria" userId="ffb34907-0c09-465a-a21e-7e23c3942e03" providerId="ADAL" clId="{4B718E0E-6AB7-4B63-9324-F02BF7E1DBA1}" dt="2024-12-14T21:41:01.662" v="1443" actId="171"/>
          <ac:spMkLst>
            <pc:docMk/>
            <pc:sldMk cId="709806608" sldId="273"/>
            <ac:spMk id="18" creationId="{E8D7EFA0-A4F4-35C5-EEDB-9BAC6FDDE90E}"/>
          </ac:spMkLst>
        </pc:spChg>
        <pc:spChg chg="mod">
          <ac:chgData name="Arushi Makraria" userId="ffb34907-0c09-465a-a21e-7e23c3942e03" providerId="ADAL" clId="{4B718E0E-6AB7-4B63-9324-F02BF7E1DBA1}" dt="2024-12-14T21:40:40.255" v="1439"/>
          <ac:spMkLst>
            <pc:docMk/>
            <pc:sldMk cId="709806608" sldId="273"/>
            <ac:spMk id="19" creationId="{4402770A-FB15-C00D-A330-F7393A8FDD34}"/>
          </ac:spMkLst>
        </pc:spChg>
        <pc:spChg chg="add">
          <ac:chgData name="Arushi Makraria" userId="ffb34907-0c09-465a-a21e-7e23c3942e03" providerId="ADAL" clId="{4B718E0E-6AB7-4B63-9324-F02BF7E1DBA1}" dt="2024-12-14T22:11:33.867" v="1673"/>
          <ac:spMkLst>
            <pc:docMk/>
            <pc:sldMk cId="709806608" sldId="273"/>
            <ac:spMk id="20" creationId="{78A20370-99CC-4AFF-702B-9F0C3E7DA4CD}"/>
          </ac:spMkLst>
        </pc:spChg>
        <pc:grpChg chg="del mod">
          <ac:chgData name="Arushi Makraria" userId="ffb34907-0c09-465a-a21e-7e23c3942e03" providerId="ADAL" clId="{4B718E0E-6AB7-4B63-9324-F02BF7E1DBA1}" dt="2024-12-14T20:06:28.465" v="961" actId="478"/>
          <ac:grpSpMkLst>
            <pc:docMk/>
            <pc:sldMk cId="709806608" sldId="273"/>
            <ac:grpSpMk id="10" creationId="{00000000-0000-0000-0000-000000000000}"/>
          </ac:grpSpMkLst>
        </pc:grpChg>
        <pc:grpChg chg="mod">
          <ac:chgData name="Arushi Makraria" userId="ffb34907-0c09-465a-a21e-7e23c3942e03" providerId="ADAL" clId="{4B718E0E-6AB7-4B63-9324-F02BF7E1DBA1}" dt="2024-12-14T20:05:42.307" v="954" actId="1076"/>
          <ac:grpSpMkLst>
            <pc:docMk/>
            <pc:sldMk cId="709806608" sldId="273"/>
            <ac:grpSpMk id="12" creationId="{00000000-0000-0000-0000-000000000000}"/>
          </ac:grpSpMkLst>
        </pc:grpChg>
        <pc:grpChg chg="mod">
          <ac:chgData name="Arushi Makraria" userId="ffb34907-0c09-465a-a21e-7e23c3942e03" providerId="ADAL" clId="{4B718E0E-6AB7-4B63-9324-F02BF7E1DBA1}" dt="2024-12-14T20:05:45.675" v="955" actId="1076"/>
          <ac:grpSpMkLst>
            <pc:docMk/>
            <pc:sldMk cId="709806608" sldId="273"/>
            <ac:grpSpMk id="14" creationId="{00000000-0000-0000-0000-000000000000}"/>
          </ac:grpSpMkLst>
        </pc:grpChg>
        <pc:grpChg chg="add mod">
          <ac:chgData name="Arushi Makraria" userId="ffb34907-0c09-465a-a21e-7e23c3942e03" providerId="ADAL" clId="{4B718E0E-6AB7-4B63-9324-F02BF7E1DBA1}" dt="2024-12-14T21:41:25.136" v="1445" actId="1076"/>
          <ac:grpSpMkLst>
            <pc:docMk/>
            <pc:sldMk cId="709806608" sldId="273"/>
            <ac:grpSpMk id="17" creationId="{518A009F-457D-3947-E898-67DFEC252C46}"/>
          </ac:grpSpMkLst>
        </pc:grpChg>
        <pc:picChg chg="add mod">
          <ac:chgData name="Arushi Makraria" userId="ffb34907-0c09-465a-a21e-7e23c3942e03" providerId="ADAL" clId="{4B718E0E-6AB7-4B63-9324-F02BF7E1DBA1}" dt="2024-12-14T21:41:06.463" v="1444" actId="166"/>
          <ac:picMkLst>
            <pc:docMk/>
            <pc:sldMk cId="709806608" sldId="273"/>
            <ac:picMk id="4098" creationId="{7352E3FB-1980-C588-B2E7-5520FC07B1DD}"/>
          </ac:picMkLst>
        </pc:picChg>
      </pc:sldChg>
      <pc:sldChg chg="add del">
        <pc:chgData name="Arushi Makraria" userId="ffb34907-0c09-465a-a21e-7e23c3942e03" providerId="ADAL" clId="{4B718E0E-6AB7-4B63-9324-F02BF7E1DBA1}" dt="2024-12-14T20:06:15.783" v="958"/>
        <pc:sldMkLst>
          <pc:docMk/>
          <pc:sldMk cId="780964765" sldId="274"/>
        </pc:sldMkLst>
      </pc:sldChg>
      <pc:sldChg chg="addSp modSp mod">
        <pc:chgData name="Arushi Makraria" userId="ffb34907-0c09-465a-a21e-7e23c3942e03" providerId="ADAL" clId="{4B718E0E-6AB7-4B63-9324-F02BF7E1DBA1}" dt="2024-12-14T23:20:11.593" v="1797" actId="20577"/>
        <pc:sldMkLst>
          <pc:docMk/>
          <pc:sldMk cId="4278072303" sldId="275"/>
        </pc:sldMkLst>
        <pc:spChg chg="add mod">
          <ac:chgData name="Arushi Makraria" userId="ffb34907-0c09-465a-a21e-7e23c3942e03" providerId="ADAL" clId="{4B718E0E-6AB7-4B63-9324-F02BF7E1DBA1}" dt="2024-12-14T23:20:11.593" v="1797" actId="20577"/>
          <ac:spMkLst>
            <pc:docMk/>
            <pc:sldMk cId="4278072303" sldId="275"/>
            <ac:spMk id="5" creationId="{2D3CD6F5-43AC-2667-365F-1D1E80C5558A}"/>
          </ac:spMkLst>
        </pc:spChg>
      </pc:sldChg>
      <pc:sldChg chg="addSp delSp modSp add mod ord modNotesTx">
        <pc:chgData name="Arushi Makraria" userId="ffb34907-0c09-465a-a21e-7e23c3942e03" providerId="ADAL" clId="{4B718E0E-6AB7-4B63-9324-F02BF7E1DBA1}" dt="2024-12-14T23:18:49.588" v="1775"/>
        <pc:sldMkLst>
          <pc:docMk/>
          <pc:sldMk cId="2290083277" sldId="276"/>
        </pc:sldMkLst>
        <pc:spChg chg="mod">
          <ac:chgData name="Arushi Makraria" userId="ffb34907-0c09-465a-a21e-7e23c3942e03" providerId="ADAL" clId="{4B718E0E-6AB7-4B63-9324-F02BF7E1DBA1}" dt="2024-12-14T21:29:25.671" v="1125" actId="1076"/>
          <ac:spMkLst>
            <pc:docMk/>
            <pc:sldMk cId="2290083277" sldId="276"/>
            <ac:spMk id="8" creationId="{00000000-0000-0000-0000-000000000000}"/>
          </ac:spMkLst>
        </pc:spChg>
        <pc:spChg chg="add del mod">
          <ac:chgData name="Arushi Makraria" userId="ffb34907-0c09-465a-a21e-7e23c3942e03" providerId="ADAL" clId="{4B718E0E-6AB7-4B63-9324-F02BF7E1DBA1}" dt="2024-12-14T21:30:47.228" v="1137" actId="47"/>
          <ac:spMkLst>
            <pc:docMk/>
            <pc:sldMk cId="2290083277" sldId="276"/>
            <ac:spMk id="9" creationId="{00000000-0000-0000-0000-000000000000}"/>
          </ac:spMkLst>
        </pc:spChg>
        <pc:spChg chg="add mod">
          <ac:chgData name="Arushi Makraria" userId="ffb34907-0c09-465a-a21e-7e23c3942e03" providerId="ADAL" clId="{4B718E0E-6AB7-4B63-9324-F02BF7E1DBA1}" dt="2024-12-14T22:01:09.220" v="1450" actId="21"/>
          <ac:spMkLst>
            <pc:docMk/>
            <pc:sldMk cId="2290083277" sldId="276"/>
            <ac:spMk id="15" creationId="{56527856-130B-CB80-62CE-B61A31509E43}"/>
          </ac:spMkLst>
        </pc:spChg>
        <pc:spChg chg="add">
          <ac:chgData name="Arushi Makraria" userId="ffb34907-0c09-465a-a21e-7e23c3942e03" providerId="ADAL" clId="{4B718E0E-6AB7-4B63-9324-F02BF7E1DBA1}" dt="2024-12-14T21:30:28.437" v="1131"/>
          <ac:spMkLst>
            <pc:docMk/>
            <pc:sldMk cId="2290083277" sldId="276"/>
            <ac:spMk id="16" creationId="{C68047A4-4A65-B280-E208-0D25AA3AEFB3}"/>
          </ac:spMkLst>
        </pc:spChg>
        <pc:spChg chg="add">
          <ac:chgData name="Arushi Makraria" userId="ffb34907-0c09-465a-a21e-7e23c3942e03" providerId="ADAL" clId="{4B718E0E-6AB7-4B63-9324-F02BF7E1DBA1}" dt="2024-12-14T21:30:32.724" v="1134"/>
          <ac:spMkLst>
            <pc:docMk/>
            <pc:sldMk cId="2290083277" sldId="276"/>
            <ac:spMk id="17" creationId="{766800E4-D8D1-0198-5F31-9DB961378AEB}"/>
          </ac:spMkLst>
        </pc:spChg>
        <pc:spChg chg="add">
          <ac:chgData name="Arushi Makraria" userId="ffb34907-0c09-465a-a21e-7e23c3942e03" providerId="ADAL" clId="{4B718E0E-6AB7-4B63-9324-F02BF7E1DBA1}" dt="2024-12-14T21:31:53.195" v="1240"/>
          <ac:spMkLst>
            <pc:docMk/>
            <pc:sldMk cId="2290083277" sldId="276"/>
            <ac:spMk id="18" creationId="{AD378B2C-7A71-39DB-F779-8CB470377FAD}"/>
          </ac:spMkLst>
        </pc:spChg>
        <pc:spChg chg="add">
          <ac:chgData name="Arushi Makraria" userId="ffb34907-0c09-465a-a21e-7e23c3942e03" providerId="ADAL" clId="{4B718E0E-6AB7-4B63-9324-F02BF7E1DBA1}" dt="2024-12-14T21:32:01.085" v="1248"/>
          <ac:spMkLst>
            <pc:docMk/>
            <pc:sldMk cId="2290083277" sldId="276"/>
            <ac:spMk id="19" creationId="{EAEEA0F2-9829-96C2-15C3-406A9A5D7CEA}"/>
          </ac:spMkLst>
        </pc:spChg>
        <pc:spChg chg="add del mod">
          <ac:chgData name="Arushi Makraria" userId="ffb34907-0c09-465a-a21e-7e23c3942e03" providerId="ADAL" clId="{4B718E0E-6AB7-4B63-9324-F02BF7E1DBA1}" dt="2024-12-14T21:32:55.841" v="1348" actId="478"/>
          <ac:spMkLst>
            <pc:docMk/>
            <pc:sldMk cId="2290083277" sldId="276"/>
            <ac:spMk id="20" creationId="{C1BF85DB-7EB2-C85B-12DB-9BE02AA045F8}"/>
          </ac:spMkLst>
        </pc:spChg>
        <pc:grpChg chg="mod">
          <ac:chgData name="Arushi Makraria" userId="ffb34907-0c09-465a-a21e-7e23c3942e03" providerId="ADAL" clId="{4B718E0E-6AB7-4B63-9324-F02BF7E1DBA1}" dt="2024-12-14T21:30:04.974" v="1128" actId="1076"/>
          <ac:grpSpMkLst>
            <pc:docMk/>
            <pc:sldMk cId="2290083277" sldId="276"/>
            <ac:grpSpMk id="10" creationId="{00000000-0000-0000-0000-000000000000}"/>
          </ac:grpSpMkLst>
        </pc:grpChg>
        <pc:grpChg chg="del">
          <ac:chgData name="Arushi Makraria" userId="ffb34907-0c09-465a-a21e-7e23c3942e03" providerId="ADAL" clId="{4B718E0E-6AB7-4B63-9324-F02BF7E1DBA1}" dt="2024-12-14T21:30:00.556" v="1127" actId="478"/>
          <ac:grpSpMkLst>
            <pc:docMk/>
            <pc:sldMk cId="2290083277" sldId="276"/>
            <ac:grpSpMk id="12" creationId="{00000000-0000-0000-0000-000000000000}"/>
          </ac:grpSpMkLst>
        </pc:grpChg>
      </pc:sldChg>
      <pc:sldChg chg="addSp delSp modSp add mod">
        <pc:chgData name="Arushi Makraria" userId="ffb34907-0c09-465a-a21e-7e23c3942e03" providerId="ADAL" clId="{4B718E0E-6AB7-4B63-9324-F02BF7E1DBA1}" dt="2024-12-14T23:20:06.173" v="1794" actId="20577"/>
        <pc:sldMkLst>
          <pc:docMk/>
          <pc:sldMk cId="3697175445" sldId="277"/>
        </pc:sldMkLst>
        <pc:spChg chg="mod">
          <ac:chgData name="Arushi Makraria" userId="ffb34907-0c09-465a-a21e-7e23c3942e03" providerId="ADAL" clId="{4B718E0E-6AB7-4B63-9324-F02BF7E1DBA1}" dt="2024-12-14T21:38:50.708" v="1434" actId="1076"/>
          <ac:spMkLst>
            <pc:docMk/>
            <pc:sldMk cId="3697175445" sldId="277"/>
            <ac:spMk id="8" creationId="{00000000-0000-0000-0000-000000000000}"/>
          </ac:spMkLst>
        </pc:spChg>
        <pc:spChg chg="mod">
          <ac:chgData name="Arushi Makraria" userId="ffb34907-0c09-465a-a21e-7e23c3942e03" providerId="ADAL" clId="{4B718E0E-6AB7-4B63-9324-F02BF7E1DBA1}" dt="2024-12-14T21:38:54.408" v="1435" actId="1076"/>
          <ac:spMkLst>
            <pc:docMk/>
            <pc:sldMk cId="3697175445" sldId="277"/>
            <ac:spMk id="9" creationId="{00000000-0000-0000-0000-000000000000}"/>
          </ac:spMkLst>
        </pc:spChg>
        <pc:spChg chg="add mod">
          <ac:chgData name="Arushi Makraria" userId="ffb34907-0c09-465a-a21e-7e23c3942e03" providerId="ADAL" clId="{4B718E0E-6AB7-4B63-9324-F02BF7E1DBA1}" dt="2024-12-14T23:20:06.173" v="1794" actId="20577"/>
          <ac:spMkLst>
            <pc:docMk/>
            <pc:sldMk cId="3697175445" sldId="277"/>
            <ac:spMk id="10" creationId="{D0C83CE5-56E9-A60E-0EEA-5936F4469BC2}"/>
          </ac:spMkLst>
        </pc:spChg>
        <pc:grpChg chg="add del">
          <ac:chgData name="Arushi Makraria" userId="ffb34907-0c09-465a-a21e-7e23c3942e03" providerId="ADAL" clId="{4B718E0E-6AB7-4B63-9324-F02BF7E1DBA1}" dt="2024-12-14T21:38:35.775" v="1429" actId="478"/>
          <ac:grpSpMkLst>
            <pc:docMk/>
            <pc:sldMk cId="3697175445" sldId="277"/>
            <ac:grpSpMk id="10" creationId="{00000000-0000-0000-0000-000000000000}"/>
          </ac:grpSpMkLst>
        </pc:grpChg>
        <pc:grpChg chg="mod">
          <ac:chgData name="Arushi Makraria" userId="ffb34907-0c09-465a-a21e-7e23c3942e03" providerId="ADAL" clId="{4B718E0E-6AB7-4B63-9324-F02BF7E1DBA1}" dt="2024-12-14T21:36:12.592" v="1385" actId="1036"/>
          <ac:grpSpMkLst>
            <pc:docMk/>
            <pc:sldMk cId="3697175445" sldId="277"/>
            <ac:grpSpMk id="12" creationId="{00000000-0000-0000-0000-000000000000}"/>
          </ac:grpSpMkLst>
        </pc:grpChg>
        <pc:grpChg chg="mod">
          <ac:chgData name="Arushi Makraria" userId="ffb34907-0c09-465a-a21e-7e23c3942e03" providerId="ADAL" clId="{4B718E0E-6AB7-4B63-9324-F02BF7E1DBA1}" dt="2024-12-14T21:36:10.806" v="1381" actId="1036"/>
          <ac:grpSpMkLst>
            <pc:docMk/>
            <pc:sldMk cId="3697175445" sldId="277"/>
            <ac:grpSpMk id="14" creationId="{00000000-0000-0000-0000-000000000000}"/>
          </ac:grpSpMkLst>
        </pc:grpChg>
        <pc:picChg chg="add del mod">
          <ac:chgData name="Arushi Makraria" userId="ffb34907-0c09-465a-a21e-7e23c3942e03" providerId="ADAL" clId="{4B718E0E-6AB7-4B63-9324-F02BF7E1DBA1}" dt="2024-12-14T21:38:22.687" v="1424" actId="478"/>
          <ac:picMkLst>
            <pc:docMk/>
            <pc:sldMk cId="3697175445" sldId="277"/>
            <ac:picMk id="21506" creationId="{25AD7355-D4B5-913F-A29F-518D69543087}"/>
          </ac:picMkLst>
        </pc:picChg>
        <pc:picChg chg="add mod">
          <ac:chgData name="Arushi Makraria" userId="ffb34907-0c09-465a-a21e-7e23c3942e03" providerId="ADAL" clId="{4B718E0E-6AB7-4B63-9324-F02BF7E1DBA1}" dt="2024-12-14T21:39:00.770" v="1436" actId="14100"/>
          <ac:picMkLst>
            <pc:docMk/>
            <pc:sldMk cId="3697175445" sldId="277"/>
            <ac:picMk id="21508" creationId="{41DC640E-C0A8-49D0-06C5-7A75DF55A22C}"/>
          </ac:picMkLst>
        </pc:picChg>
      </pc:sldChg>
      <pc:sldChg chg="addSp modSp mod">
        <pc:chgData name="Arushi Makraria" userId="ffb34907-0c09-465a-a21e-7e23c3942e03" providerId="ADAL" clId="{4B718E0E-6AB7-4B63-9324-F02BF7E1DBA1}" dt="2024-12-14T23:20:20.591" v="1801" actId="1076"/>
        <pc:sldMkLst>
          <pc:docMk/>
          <pc:sldMk cId="3933862282" sldId="278"/>
        </pc:sldMkLst>
        <pc:spChg chg="add mod">
          <ac:chgData name="Arushi Makraria" userId="ffb34907-0c09-465a-a21e-7e23c3942e03" providerId="ADAL" clId="{4B718E0E-6AB7-4B63-9324-F02BF7E1DBA1}" dt="2024-12-14T23:20:20.591" v="1801" actId="1076"/>
          <ac:spMkLst>
            <pc:docMk/>
            <pc:sldMk cId="3933862282" sldId="278"/>
            <ac:spMk id="2" creationId="{7027F3A9-7938-4D3C-2A32-BB237EDB203E}"/>
          </ac:spMkLst>
        </pc:spChg>
      </pc:sldChg>
    </pc:docChg>
  </pc:docChgLst>
</pc:chgInfo>
</file>

<file path=ppt/comments/modernComment_10C_3A4A79A3.xml><?xml version="1.0" encoding="utf-8"?>
<p188:cmLst xmlns:a="http://schemas.openxmlformats.org/drawingml/2006/main" xmlns:r="http://schemas.openxmlformats.org/officeDocument/2006/relationships" xmlns:p188="http://schemas.microsoft.com/office/powerpoint/2018/8/main">
  <p188:cm id="{1FEF5E4E-5D61-42CE-B6DD-EF7B59FFB173}" authorId="{09929F8D-EA3A-C977-4BA3-BC947B536D4F}" created="2024-12-14T20:01:58.634">
    <ac:deMkLst xmlns:ac="http://schemas.microsoft.com/office/drawing/2013/main/command">
      <pc:docMk xmlns:pc="http://schemas.microsoft.com/office/powerpoint/2013/main/command"/>
      <pc:sldMk xmlns:pc="http://schemas.microsoft.com/office/powerpoint/2013/main/command" cId="977959331" sldId="268"/>
      <ac:spMk id="19" creationId="{96B4E76A-74A0-DCC2-7122-F9662E999A99}"/>
    </ac:deMkLst>
    <p188:txBody>
      <a:bodyPr/>
      <a:lstStyle/>
      <a:p>
        <a:r>
          <a:rPr lang="en-US"/>
          <a:t>Whoever presents this needs to say after evaluating a few datasets we picked this one because it most closely aligned with our needs. Some of the other datasets considered are mentioned in the references section. </a:t>
        </a:r>
      </a:p>
    </p188:txBody>
  </p188:cm>
</p188:cmLst>
</file>

<file path=ppt/media/image1.png>
</file>

<file path=ppt/media/image10.jpeg>
</file>

<file path=ppt/media/image11.jpeg>
</file>

<file path=ppt/media/image12.jpeg>
</file>

<file path=ppt/media/image13.png>
</file>

<file path=ppt/media/image14.png>
</file>

<file path=ppt/media/image15.png>
</file>

<file path=ppt/media/image16.jpeg>
</file>

<file path=ppt/media/image17.jpeg>
</file>

<file path=ppt/media/image18.png>
</file>

<file path=ppt/media/image19.png>
</file>

<file path=ppt/media/image2.svg>
</file>

<file path=ppt/media/image20.png>
</file>

<file path=ppt/media/image21.png>
</file>

<file path=ppt/media/image22.png>
</file>

<file path=ppt/media/image23.svg>
</file>

<file path=ppt/media/image24.png>
</file>

<file path=ppt/media/image25.png>
</file>

<file path=ppt/media/image26.png>
</file>

<file path=ppt/media/image27.jpeg>
</file>

<file path=ppt/media/image28.jpeg>
</file>

<file path=ppt/media/image29.jpeg>
</file>

<file path=ppt/media/image3.jpeg>
</file>

<file path=ppt/media/image30.png>
</file>

<file path=ppt/media/image31.png>
</file>

<file path=ppt/media/image32.png>
</file>

<file path=ppt/media/image4.jpeg>
</file>

<file path=ppt/media/image5.sv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92FFED-4BB6-4C8F-B7E1-3463BFE92A14}" type="datetimeFigureOut">
              <a:rPr lang="en-US" smtClean="0"/>
              <a:t>12/14/2024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3135DE-A173-4EB7-AE19-FF6A52FEF300}" type="slidenum">
              <a:rPr lang="en-US" smtClean="0"/>
              <a:t>‹#›</a:t>
            </a:fld>
            <a:endParaRPr lang="en-US"/>
          </a:p>
        </p:txBody>
      </p:sp>
    </p:spTree>
    <p:extLst>
      <p:ext uri="{BB962C8B-B14F-4D97-AF65-F5344CB8AC3E}">
        <p14:creationId xmlns:p14="http://schemas.microsoft.com/office/powerpoint/2010/main" val="1228127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200"/>
              <a:t>In today's world, consumers are bombarded with generic dietary advice that often falls short of addressing their unique health goals and nutritional needs. This leads us to the central problem we aim to solve:</a:t>
            </a:r>
          </a:p>
          <a:p>
            <a:endParaRPr lang="en-US" sz="3200"/>
          </a:p>
          <a:p>
            <a:r>
              <a:rPr lang="en-US" sz="3200" i="1"/>
              <a:t>"How can consumers receive personalized, actionable dietary guidance tailored to their unique health goals amidst overwhelming generic advice?"</a:t>
            </a:r>
            <a:endParaRPr lang="en-US" sz="3200"/>
          </a:p>
          <a:p>
            <a:r>
              <a:rPr lang="en-US" sz="3200"/>
              <a:t>[Pause]</a:t>
            </a:r>
            <a:br>
              <a:rPr lang="en-US" sz="3200"/>
            </a:br>
            <a:r>
              <a:rPr lang="en-US" sz="3200"/>
              <a:t>"Our solution directly addresses this issue through innovation."</a:t>
            </a:r>
          </a:p>
          <a:p>
            <a:r>
              <a:rPr lang="en-US" sz="3200" b="1"/>
              <a:t>Goal:</a:t>
            </a:r>
            <a:br>
              <a:rPr lang="en-US" sz="3200"/>
            </a:br>
            <a:r>
              <a:rPr lang="en-US" sz="3200" i="1"/>
              <a:t>"We aim to develop an AI-powered nutritionist using large language models (LLMs). This solution will provide evidence-based dietary suggestions, offering tailored meal plans and nutritional insights to improve health outcomes and accessibility."</a:t>
            </a:r>
            <a:endParaRPr lang="en-US" sz="3200"/>
          </a:p>
          <a:p>
            <a:r>
              <a:rPr lang="en-US" sz="3200"/>
              <a:t>[Closing]</a:t>
            </a:r>
            <a:br>
              <a:rPr lang="en-US" sz="3200"/>
            </a:br>
            <a:r>
              <a:rPr lang="en-US" sz="3200"/>
              <a:t>"This vision combines cutting-edge AI with human-centered design to revolutionize personalized nutrition."</a:t>
            </a:r>
          </a:p>
          <a:p>
            <a:endParaRPr lang="en-US" sz="3200"/>
          </a:p>
          <a:p>
            <a:endParaRPr lang="en-US" sz="3200"/>
          </a:p>
        </p:txBody>
      </p:sp>
      <p:sp>
        <p:nvSpPr>
          <p:cNvPr id="4" name="Slide Number Placeholder 3"/>
          <p:cNvSpPr>
            <a:spLocks noGrp="1"/>
          </p:cNvSpPr>
          <p:nvPr>
            <p:ph type="sldNum" sz="quarter" idx="5"/>
          </p:nvPr>
        </p:nvSpPr>
        <p:spPr/>
        <p:txBody>
          <a:bodyPr/>
          <a:lstStyle/>
          <a:p>
            <a:fld id="{B43135DE-A173-4EB7-AE19-FF6A52FEF300}" type="slidenum">
              <a:rPr lang="en-US" smtClean="0"/>
              <a:t>5</a:t>
            </a:fld>
            <a:endParaRPr lang="en-US"/>
          </a:p>
        </p:txBody>
      </p:sp>
    </p:spTree>
    <p:extLst>
      <p:ext uri="{BB962C8B-B14F-4D97-AF65-F5344CB8AC3E}">
        <p14:creationId xmlns:p14="http://schemas.microsoft.com/office/powerpoint/2010/main" val="651321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t>"To make this vision a reality, our first step was to curate and refine a robust dataset as the backbone of the AI model."</a:t>
            </a:r>
          </a:p>
          <a:p>
            <a:r>
              <a:rPr lang="en-US" sz="1800" b="1"/>
              <a:t>Key Steps Taken:</a:t>
            </a:r>
            <a:endParaRPr lang="en-US" sz="1800"/>
          </a:p>
          <a:p>
            <a:pPr>
              <a:buFont typeface="+mj-lt"/>
              <a:buAutoNum type="arabicPeriod"/>
            </a:pPr>
            <a:r>
              <a:rPr lang="en-US" sz="1800" b="1"/>
              <a:t>100 Healthiest Foods: Nutrition and Origin</a:t>
            </a:r>
            <a:br>
              <a:rPr lang="en-US" sz="1800"/>
            </a:br>
            <a:r>
              <a:rPr lang="en-US" sz="1800"/>
              <a:t>"We started with a dataset of the 100 healthiest foods, ensuring detailed information on nutrition and origin was included."</a:t>
            </a:r>
          </a:p>
          <a:p>
            <a:pPr>
              <a:buFont typeface="+mj-lt"/>
              <a:buAutoNum type="arabicPeriod"/>
            </a:pPr>
            <a:r>
              <a:rPr lang="en-US" sz="1800" b="1"/>
              <a:t>Imputed Missing Values</a:t>
            </a:r>
            <a:br>
              <a:rPr lang="en-US" sz="1800"/>
            </a:br>
            <a:r>
              <a:rPr lang="en-US" sz="1800"/>
              <a:t>"We addressed any missing values using reliable web sources to maintain accuracy and completeness."</a:t>
            </a:r>
          </a:p>
          <a:p>
            <a:pPr>
              <a:buFont typeface="+mj-lt"/>
              <a:buAutoNum type="arabicPeriod"/>
            </a:pPr>
            <a:r>
              <a:rPr lang="en-US" sz="1800" b="1"/>
              <a:t>Feature Engineering</a:t>
            </a:r>
            <a:br>
              <a:rPr lang="en-US" sz="1800"/>
            </a:br>
            <a:r>
              <a:rPr lang="en-US" sz="1800"/>
              <a:t>"We also created new features, such as standardizing quantities into grams, to ensure consistency and readiness for analysis."</a:t>
            </a:r>
          </a:p>
          <a:p>
            <a:r>
              <a:rPr lang="en-US" sz="1800"/>
              <a:t>[Closing]</a:t>
            </a:r>
            <a:br>
              <a:rPr lang="en-US" sz="1800"/>
            </a:br>
            <a:r>
              <a:rPr lang="en-US" sz="1800"/>
              <a:t>"These steps set the stage for developing a reliable, scalable AI model that offers actionable insights tailored to individual needs.”</a:t>
            </a:r>
          </a:p>
          <a:p>
            <a:endParaRPr lang="en-US" sz="1800"/>
          </a:p>
          <a:p>
            <a:r>
              <a:rPr lang="en-US" sz="1800"/>
              <a:t>Passing it over to Arushi</a:t>
            </a:r>
          </a:p>
          <a:p>
            <a:endParaRPr lang="en-US" sz="1800"/>
          </a:p>
        </p:txBody>
      </p:sp>
      <p:sp>
        <p:nvSpPr>
          <p:cNvPr id="4" name="Slide Number Placeholder 3"/>
          <p:cNvSpPr>
            <a:spLocks noGrp="1"/>
          </p:cNvSpPr>
          <p:nvPr>
            <p:ph type="sldNum" sz="quarter" idx="5"/>
          </p:nvPr>
        </p:nvSpPr>
        <p:spPr/>
        <p:txBody>
          <a:bodyPr/>
          <a:lstStyle/>
          <a:p>
            <a:fld id="{B43135DE-A173-4EB7-AE19-FF6A52FEF300}" type="slidenum">
              <a:rPr lang="en-US" smtClean="0"/>
              <a:t>6</a:t>
            </a:fld>
            <a:endParaRPr lang="en-US"/>
          </a:p>
        </p:txBody>
      </p:sp>
    </p:spTree>
    <p:extLst>
      <p:ext uri="{BB962C8B-B14F-4D97-AF65-F5344CB8AC3E}">
        <p14:creationId xmlns:p14="http://schemas.microsoft.com/office/powerpoint/2010/main" val="3541051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500" b="0" u="none" strike="noStrike" kern="1200">
                <a:solidFill>
                  <a:srgbClr val="000000"/>
                </a:solidFill>
                <a:latin typeface="Noto Serif Display Bold"/>
                <a:ea typeface="Noto Serif Display Bold"/>
                <a:cs typeface="Noto Serif Display Bold"/>
              </a:rPr>
              <a:t>The analysis underscores a globally representative dataset, ensuring inclusivity and versatility. </a:t>
            </a:r>
          </a:p>
        </p:txBody>
      </p:sp>
      <p:sp>
        <p:nvSpPr>
          <p:cNvPr id="4" name="Slide Number Placeholder 3"/>
          <p:cNvSpPr>
            <a:spLocks noGrp="1"/>
          </p:cNvSpPr>
          <p:nvPr>
            <p:ph type="sldNum" sz="quarter" idx="5"/>
          </p:nvPr>
        </p:nvSpPr>
        <p:spPr/>
        <p:txBody>
          <a:bodyPr/>
          <a:lstStyle/>
          <a:p>
            <a:fld id="{B43135DE-A173-4EB7-AE19-FF6A52FEF300}" type="slidenum">
              <a:rPr lang="en-US" smtClean="0"/>
              <a:t>10</a:t>
            </a:fld>
            <a:endParaRPr lang="en-US"/>
          </a:p>
        </p:txBody>
      </p:sp>
    </p:spTree>
    <p:extLst>
      <p:ext uri="{BB962C8B-B14F-4D97-AF65-F5344CB8AC3E}">
        <p14:creationId xmlns:p14="http://schemas.microsoft.com/office/powerpoint/2010/main" val="37980353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are five findings from the nutrition summary shown in the image:</a:t>
            </a:r>
          </a:p>
          <a:p>
            <a:pPr>
              <a:buFont typeface="+mj-lt"/>
              <a:buAutoNum type="arabicPeriod"/>
            </a:pPr>
            <a:r>
              <a:rPr lang="en-US" b="1"/>
              <a:t>Continent-Level Insights</a:t>
            </a:r>
            <a:r>
              <a:rPr lang="en-US"/>
              <a:t>:</a:t>
            </a:r>
          </a:p>
          <a:p>
            <a:pPr marL="742950" lvl="1" indent="-285750">
              <a:buFont typeface="+mj-lt"/>
              <a:buAutoNum type="arabicPeriod"/>
            </a:pPr>
            <a:r>
              <a:rPr lang="en-US"/>
              <a:t>North America and South America have the highest calorie intake, with 116.08 and 114.64, respectively, while Africa has the lowest at 46.00.</a:t>
            </a:r>
          </a:p>
          <a:p>
            <a:pPr marL="742950" lvl="1" indent="-285750">
              <a:buFont typeface="+mj-lt"/>
              <a:buAutoNum type="arabicPeriod"/>
            </a:pPr>
            <a:r>
              <a:rPr lang="en-US"/>
              <a:t>Fiber intake is highest in North America (4.523), followed by South America (4.091). Africa has the lowest fiber intake at 0.600.</a:t>
            </a:r>
          </a:p>
          <a:p>
            <a:pPr marL="742950" lvl="1" indent="-285750">
              <a:buFont typeface="+mj-lt"/>
              <a:buAutoNum type="arabicPeriod"/>
            </a:pPr>
            <a:r>
              <a:rPr lang="en-US"/>
              <a:t>Vitamin C intake is highest in South America (28.87) and North America (27.27), with Africa again having the lowest (12.30).</a:t>
            </a:r>
          </a:p>
          <a:p>
            <a:pPr>
              <a:buFont typeface="+mj-lt"/>
              <a:buAutoNum type="arabicPeriod"/>
            </a:pPr>
            <a:r>
              <a:rPr lang="en-US" b="1"/>
              <a:t>Global and Unknown Comparisons</a:t>
            </a:r>
            <a:r>
              <a:rPr lang="en-US"/>
              <a:t>:</a:t>
            </a:r>
          </a:p>
          <a:p>
            <a:pPr marL="742950" lvl="1" indent="-285750">
              <a:buFont typeface="+mj-lt"/>
              <a:buAutoNum type="arabicPeriod"/>
            </a:pPr>
            <a:r>
              <a:rPr lang="en-US"/>
              <a:t>The global average of calories is 104.13, but unknown regions match Africa's calorie value at 46.00.</a:t>
            </a:r>
          </a:p>
          <a:p>
            <a:pPr marL="742950" lvl="1" indent="-285750">
              <a:buFont typeface="+mj-lt"/>
              <a:buAutoNum type="arabicPeriod"/>
            </a:pPr>
            <a:r>
              <a:rPr lang="en-US"/>
              <a:t>Unknown regions have the highest fiber intake (6.400), significantly exceeding the global average of 1.200.</a:t>
            </a:r>
          </a:p>
          <a:p>
            <a:pPr>
              <a:buFont typeface="+mj-lt"/>
              <a:buAutoNum type="arabicPeriod"/>
            </a:pPr>
            <a:r>
              <a:rPr lang="en-US" b="1"/>
              <a:t>Exotic vs. Non-Exotic Foods</a:t>
            </a:r>
            <a:r>
              <a:rPr lang="en-US"/>
              <a:t>:</a:t>
            </a:r>
          </a:p>
          <a:p>
            <a:pPr marL="742950" lvl="1" indent="-285750">
              <a:buFont typeface="+mj-lt"/>
              <a:buAutoNum type="arabicPeriod"/>
            </a:pPr>
            <a:r>
              <a:rPr lang="en-US"/>
              <a:t>Exotic foods provide slightly fewer calories (19.9 vs. 20.5) and slightly less fiber (7.914 vs. 11.538) compared to non-exotic foods.</a:t>
            </a:r>
          </a:p>
          <a:p>
            <a:pPr marL="742950" lvl="1" indent="-285750">
              <a:buFont typeface="+mj-lt"/>
              <a:buAutoNum type="arabicPeriod"/>
            </a:pPr>
            <a:r>
              <a:rPr lang="en-US"/>
              <a:t>However, exotic foods have a higher Vitamin C content (87.89 vs. 66.19).</a:t>
            </a:r>
          </a:p>
          <a:p>
            <a:pPr>
              <a:buFont typeface="+mj-lt"/>
              <a:buAutoNum type="arabicPeriod"/>
            </a:pPr>
            <a:r>
              <a:rPr lang="en-US" b="1"/>
              <a:t>Top 5 Foods for Calories</a:t>
            </a:r>
            <a:r>
              <a:rPr lang="en-US"/>
              <a:t>:</a:t>
            </a:r>
          </a:p>
          <a:p>
            <a:pPr marL="742950" lvl="1" indent="-285750">
              <a:buFont typeface="+mj-lt"/>
              <a:buAutoNum type="arabicPeriod"/>
            </a:pPr>
            <a:r>
              <a:rPr lang="en-US"/>
              <a:t>Avocado (320 calories) leads in calorie content, followed by Chickpeas (269) and Lentils (230).</a:t>
            </a:r>
          </a:p>
          <a:p>
            <a:pPr marL="742950" lvl="1" indent="-285750">
              <a:buFont typeface="+mj-lt"/>
              <a:buAutoNum type="arabicPeriod"/>
            </a:pPr>
            <a:r>
              <a:rPr lang="en-US"/>
              <a:t>Pomegranate (234 calories) surpasses Mackerel (231) in calorie contribution among the top five.</a:t>
            </a:r>
          </a:p>
          <a:p>
            <a:pPr>
              <a:buFont typeface="+mj-lt"/>
              <a:buAutoNum type="arabicPeriod"/>
            </a:pPr>
            <a:r>
              <a:rPr lang="en-US" b="1"/>
              <a:t>Top 5 Foods for Fiber and Vitamin C</a:t>
            </a:r>
            <a:r>
              <a:rPr lang="en-US"/>
              <a:t>:</a:t>
            </a:r>
          </a:p>
          <a:p>
            <a:pPr marL="742950" lvl="1" indent="-285750">
              <a:buFont typeface="+mj-lt"/>
              <a:buAutoNum type="arabicPeriod"/>
            </a:pPr>
            <a:r>
              <a:rPr lang="en-US"/>
              <a:t>Lentils (15.600) and Black Beans (15.000) are the top contributors to fiber.</a:t>
            </a:r>
          </a:p>
          <a:p>
            <a:pPr marL="742950" lvl="1" indent="-285750">
              <a:buFont typeface="+mj-lt"/>
              <a:buAutoNum type="arabicPeriod"/>
            </a:pPr>
            <a:r>
              <a:rPr lang="en-US"/>
              <a:t>For Vitamin C, Red Bell Peppers lead with 190.00, followed by Papaya (168.00) and Pomelo (115.30). Kale has the least Vitamin C among the top five foods (93.40).</a:t>
            </a:r>
          </a:p>
          <a:p>
            <a:endParaRPr lang="en-US"/>
          </a:p>
        </p:txBody>
      </p:sp>
      <p:sp>
        <p:nvSpPr>
          <p:cNvPr id="4" name="Slide Number Placeholder 3"/>
          <p:cNvSpPr>
            <a:spLocks noGrp="1"/>
          </p:cNvSpPr>
          <p:nvPr>
            <p:ph type="sldNum" sz="quarter" idx="5"/>
          </p:nvPr>
        </p:nvSpPr>
        <p:spPr/>
        <p:txBody>
          <a:bodyPr/>
          <a:lstStyle/>
          <a:p>
            <a:fld id="{B43135DE-A173-4EB7-AE19-FF6A52FEF300}" type="slidenum">
              <a:rPr lang="en-US" smtClean="0"/>
              <a:t>12</a:t>
            </a:fld>
            <a:endParaRPr lang="en-US"/>
          </a:p>
        </p:txBody>
      </p:sp>
    </p:spTree>
    <p:extLst>
      <p:ext uri="{BB962C8B-B14F-4D97-AF65-F5344CB8AC3E}">
        <p14:creationId xmlns:p14="http://schemas.microsoft.com/office/powerpoint/2010/main" val="3485434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7.jpeg"/><Relationship Id="rId7" Type="http://schemas.openxmlformats.org/officeDocument/2006/relationships/image" Target="../media/image29.jpe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1.png"/><Relationship Id="rId4" Type="http://schemas.openxmlformats.org/officeDocument/2006/relationships/image" Target="../media/image28.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0.png"/><Relationship Id="rId5" Type="http://schemas.openxmlformats.org/officeDocument/2006/relationships/image" Target="../media/image5.sv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ArushiMakraria/llm-powered-nutritionist.git" TargetMode="External"/><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5.svg"/></Relationships>
</file>

<file path=ppt/slides/_rels/slide15.xml.rels><?xml version="1.0" encoding="UTF-8" standalone="yes"?>
<Relationships xmlns="http://schemas.openxmlformats.org/package/2006/relationships"><Relationship Id="rId8" Type="http://schemas.openxmlformats.org/officeDocument/2006/relationships/hyperlink" Target="https://api.python.langchain.com/en/latest/agents/langchain.agents.react.agent.create_react_agent.html" TargetMode="External"/><Relationship Id="rId3" Type="http://schemas.openxmlformats.org/officeDocument/2006/relationships/image" Target="../media/image5.svg"/><Relationship Id="rId7" Type="http://schemas.openxmlformats.org/officeDocument/2006/relationships/hyperlink" Target="https://www.langchain.com/langgraph"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im2recipe.csail.mit.edu/" TargetMode="External"/><Relationship Id="rId5" Type="http://schemas.openxmlformats.org/officeDocument/2006/relationships/hyperlink" Target="https://tuftsfoodismedicine.org/project/global-dietary-database/" TargetMode="External"/><Relationship Id="rId10" Type="http://schemas.openxmlformats.org/officeDocument/2006/relationships/hyperlink" Target="https://www.myfooddiary.com/?msclkid=71d2ef175aa71363f64b884aaeb635ac&amp;utm_source=bing&amp;utm_medium=cpc&amp;utm_campaign=Diet%20-%20Search&amp;utm_term=nutrition%20analysis&amp;utm_content=Diet%20Software" TargetMode="External"/><Relationship Id="rId4" Type="http://schemas.openxmlformats.org/officeDocument/2006/relationships/hyperlink" Target="https://www.kaggle.com/datasets/prajwaldongre/top-100-healthiest-food-in-the-world?resource=download" TargetMode="External"/><Relationship Id="rId9" Type="http://schemas.openxmlformats.org/officeDocument/2006/relationships/hyperlink" Target="https://www.nutritionvalue.org/foods_by_Vitamin%20A%2C%20RAE_content.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7.png"/><Relationship Id="rId7" Type="http://schemas.openxmlformats.org/officeDocument/2006/relationships/image" Target="../media/image2.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17.jpeg"/><Relationship Id="rId3" Type="http://schemas.microsoft.com/office/2018/10/relationships/comments" Target="../comments/modernComment_10C_3A4A79A3.xml"/><Relationship Id="rId7"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hyperlink" Target="https://www.kaggle.com/datasets/prajwaldongre/top-100-healthiest-food-in-the-world?resource=download" TargetMode="External"/><Relationship Id="rId5" Type="http://schemas.openxmlformats.org/officeDocument/2006/relationships/image" Target="../media/image14.png"/><Relationship Id="rId10" Type="http://schemas.openxmlformats.org/officeDocument/2006/relationships/image" Target="../media/image5.svg"/><Relationship Id="rId4" Type="http://schemas.openxmlformats.org/officeDocument/2006/relationships/image" Target="../media/image13.png"/><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svg"/><Relationship Id="rId7" Type="http://schemas.openxmlformats.org/officeDocument/2006/relationships/image" Target="../media/image2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225219" y="7815978"/>
            <a:ext cx="5225219" cy="2582986"/>
            <a:chOff x="0" y="0"/>
            <a:chExt cx="1376189" cy="680293"/>
          </a:xfrm>
        </p:grpSpPr>
        <p:sp>
          <p:nvSpPr>
            <p:cNvPr id="3" name="Freeform 3"/>
            <p:cNvSpPr/>
            <p:nvPr/>
          </p:nvSpPr>
          <p:spPr>
            <a:xfrm>
              <a:off x="0" y="0"/>
              <a:ext cx="1376189" cy="680293"/>
            </a:xfrm>
            <a:custGeom>
              <a:avLst/>
              <a:gdLst/>
              <a:ahLst/>
              <a:cxnLst/>
              <a:rect l="l" t="t" r="r" b="b"/>
              <a:pathLst>
                <a:path w="1376189" h="680293">
                  <a:moveTo>
                    <a:pt x="0" y="0"/>
                  </a:moveTo>
                  <a:lnTo>
                    <a:pt x="1376189" y="0"/>
                  </a:lnTo>
                  <a:lnTo>
                    <a:pt x="1376189" y="680293"/>
                  </a:lnTo>
                  <a:lnTo>
                    <a:pt x="0" y="680293"/>
                  </a:lnTo>
                  <a:close/>
                </a:path>
              </a:pathLst>
            </a:custGeom>
            <a:solidFill>
              <a:srgbClr val="E2BFB3"/>
            </a:solidFill>
          </p:spPr>
          <p:txBody>
            <a:bodyPr/>
            <a:lstStyle/>
            <a:p>
              <a:endParaRPr lang="en-US"/>
            </a:p>
          </p:txBody>
        </p:sp>
        <p:sp>
          <p:nvSpPr>
            <p:cNvPr id="4" name="TextBox 4"/>
            <p:cNvSpPr txBox="1"/>
            <p:nvPr/>
          </p:nvSpPr>
          <p:spPr>
            <a:xfrm>
              <a:off x="0" y="-38100"/>
              <a:ext cx="1376189" cy="718393"/>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5225219" y="-522191"/>
            <a:ext cx="4978652" cy="3101782"/>
            <a:chOff x="0" y="0"/>
            <a:chExt cx="1311250" cy="816930"/>
          </a:xfrm>
        </p:grpSpPr>
        <p:sp>
          <p:nvSpPr>
            <p:cNvPr id="6" name="Freeform 6"/>
            <p:cNvSpPr/>
            <p:nvPr/>
          </p:nvSpPr>
          <p:spPr>
            <a:xfrm>
              <a:off x="0" y="0"/>
              <a:ext cx="1311250" cy="816930"/>
            </a:xfrm>
            <a:custGeom>
              <a:avLst/>
              <a:gdLst/>
              <a:ahLst/>
              <a:cxnLst/>
              <a:rect l="l" t="t" r="r" b="b"/>
              <a:pathLst>
                <a:path w="1311250" h="816930">
                  <a:moveTo>
                    <a:pt x="0" y="0"/>
                  </a:moveTo>
                  <a:lnTo>
                    <a:pt x="1311250" y="0"/>
                  </a:lnTo>
                  <a:lnTo>
                    <a:pt x="1311250" y="816930"/>
                  </a:lnTo>
                  <a:lnTo>
                    <a:pt x="0" y="816930"/>
                  </a:lnTo>
                  <a:close/>
                </a:path>
              </a:pathLst>
            </a:custGeom>
            <a:solidFill>
              <a:srgbClr val="E2BFB3"/>
            </a:solidFill>
          </p:spPr>
          <p:txBody>
            <a:bodyPr/>
            <a:lstStyle/>
            <a:p>
              <a:endParaRPr lang="en-US"/>
            </a:p>
          </p:txBody>
        </p:sp>
        <p:sp>
          <p:nvSpPr>
            <p:cNvPr id="7" name="TextBox 7"/>
            <p:cNvSpPr txBox="1"/>
            <p:nvPr/>
          </p:nvSpPr>
          <p:spPr>
            <a:xfrm>
              <a:off x="0" y="-38100"/>
              <a:ext cx="1311250" cy="855030"/>
            </a:xfrm>
            <a:prstGeom prst="rect">
              <a:avLst/>
            </a:prstGeom>
          </p:spPr>
          <p:txBody>
            <a:bodyPr lIns="50800" tIns="50800" rIns="50800" bIns="50800" rtlCol="0" anchor="ctr"/>
            <a:lstStyle/>
            <a:p>
              <a:pPr algn="ctr">
                <a:lnSpc>
                  <a:spcPts val="3499"/>
                </a:lnSpc>
              </a:pPr>
              <a:endParaRPr/>
            </a:p>
          </p:txBody>
        </p:sp>
      </p:grpSp>
      <p:grpSp>
        <p:nvGrpSpPr>
          <p:cNvPr id="8" name="Group 8"/>
          <p:cNvGrpSpPr/>
          <p:nvPr/>
        </p:nvGrpSpPr>
        <p:grpSpPr>
          <a:xfrm>
            <a:off x="0" y="2097888"/>
            <a:ext cx="10045891" cy="6091223"/>
            <a:chOff x="0" y="0"/>
            <a:chExt cx="2645831" cy="1604273"/>
          </a:xfrm>
        </p:grpSpPr>
        <p:sp>
          <p:nvSpPr>
            <p:cNvPr id="9" name="Freeform 9"/>
            <p:cNvSpPr/>
            <p:nvPr/>
          </p:nvSpPr>
          <p:spPr>
            <a:xfrm>
              <a:off x="0" y="0"/>
              <a:ext cx="2645831" cy="1604273"/>
            </a:xfrm>
            <a:custGeom>
              <a:avLst/>
              <a:gdLst/>
              <a:ahLst/>
              <a:cxnLst/>
              <a:rect l="l" t="t" r="r" b="b"/>
              <a:pathLst>
                <a:path w="2645831" h="1604273">
                  <a:moveTo>
                    <a:pt x="0" y="0"/>
                  </a:moveTo>
                  <a:lnTo>
                    <a:pt x="2645831" y="0"/>
                  </a:lnTo>
                  <a:lnTo>
                    <a:pt x="2645831" y="1604273"/>
                  </a:lnTo>
                  <a:lnTo>
                    <a:pt x="0" y="1604273"/>
                  </a:lnTo>
                  <a:close/>
                </a:path>
              </a:pathLst>
            </a:custGeom>
            <a:solidFill>
              <a:srgbClr val="FEECE2"/>
            </a:solidFill>
          </p:spPr>
          <p:txBody>
            <a:bodyPr/>
            <a:lstStyle/>
            <a:p>
              <a:endParaRPr lang="en-US"/>
            </a:p>
          </p:txBody>
        </p:sp>
        <p:sp>
          <p:nvSpPr>
            <p:cNvPr id="10" name="TextBox 10"/>
            <p:cNvSpPr txBox="1"/>
            <p:nvPr/>
          </p:nvSpPr>
          <p:spPr>
            <a:xfrm>
              <a:off x="0" y="-38100"/>
              <a:ext cx="2645831" cy="1642373"/>
            </a:xfrm>
            <a:prstGeom prst="rect">
              <a:avLst/>
            </a:prstGeom>
          </p:spPr>
          <p:txBody>
            <a:bodyPr lIns="50800" tIns="50800" rIns="50800" bIns="50800" rtlCol="0" anchor="ctr"/>
            <a:lstStyle/>
            <a:p>
              <a:pPr algn="ctr">
                <a:lnSpc>
                  <a:spcPts val="3499"/>
                </a:lnSpc>
              </a:pPr>
              <a:endParaRPr/>
            </a:p>
          </p:txBody>
        </p:sp>
      </p:grpSp>
      <p:sp>
        <p:nvSpPr>
          <p:cNvPr id="13" name="Freeform 13"/>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4" name="TextBox 14"/>
          <p:cNvSpPr txBox="1"/>
          <p:nvPr/>
        </p:nvSpPr>
        <p:spPr>
          <a:xfrm>
            <a:off x="1028700" y="3682508"/>
            <a:ext cx="7029127" cy="1078231"/>
          </a:xfrm>
          <a:prstGeom prst="rect">
            <a:avLst/>
          </a:prstGeom>
        </p:spPr>
        <p:txBody>
          <a:bodyPr lIns="0" tIns="0" rIns="0" bIns="0" rtlCol="0" anchor="t">
            <a:spAutoFit/>
          </a:bodyPr>
          <a:lstStyle/>
          <a:p>
            <a:pPr algn="l">
              <a:lnSpc>
                <a:spcPts val="8819"/>
              </a:lnSpc>
              <a:spcBef>
                <a:spcPct val="0"/>
              </a:spcBef>
            </a:pPr>
            <a:r>
              <a:rPr lang="en-US" sz="6000" b="1" spc="300">
                <a:solidFill>
                  <a:srgbClr val="000000"/>
                </a:solidFill>
                <a:latin typeface="Noto Serif Display Bold"/>
                <a:ea typeface="Noto Serif Display Bold"/>
                <a:cs typeface="Noto Serif Display Bold"/>
                <a:sym typeface="Noto Serif Display Bold"/>
              </a:rPr>
              <a:t>NUTRISENSE AI</a:t>
            </a:r>
          </a:p>
        </p:txBody>
      </p:sp>
      <p:sp>
        <p:nvSpPr>
          <p:cNvPr id="15" name="TextBox 15"/>
          <p:cNvSpPr txBox="1"/>
          <p:nvPr/>
        </p:nvSpPr>
        <p:spPr>
          <a:xfrm>
            <a:off x="515893" y="6128797"/>
            <a:ext cx="9277593" cy="1043940"/>
          </a:xfrm>
          <a:prstGeom prst="rect">
            <a:avLst/>
          </a:prstGeom>
        </p:spPr>
        <p:txBody>
          <a:bodyPr wrap="square" lIns="0" tIns="0" rIns="0" bIns="0" rtlCol="0" anchor="t">
            <a:spAutoFit/>
          </a:bodyPr>
          <a:lstStyle/>
          <a:p>
            <a:pPr algn="l">
              <a:lnSpc>
                <a:spcPts val="4200"/>
              </a:lnSpc>
              <a:spcBef>
                <a:spcPct val="0"/>
              </a:spcBef>
            </a:pPr>
            <a:r>
              <a:rPr lang="en-US" sz="3200" spc="300">
                <a:solidFill>
                  <a:srgbClr val="545454"/>
                </a:solidFill>
                <a:latin typeface="Montserrat"/>
                <a:ea typeface="Montserrat"/>
                <a:cs typeface="Montserrat"/>
                <a:sym typeface="Montserrat"/>
              </a:rPr>
              <a:t>Revolutionizing Personalized Diet Planning with Large Language Models</a:t>
            </a:r>
          </a:p>
        </p:txBody>
      </p:sp>
      <p:sp>
        <p:nvSpPr>
          <p:cNvPr id="16" name="TextBox 16"/>
          <p:cNvSpPr txBox="1"/>
          <p:nvPr/>
        </p:nvSpPr>
        <p:spPr>
          <a:xfrm>
            <a:off x="565238" y="7245067"/>
            <a:ext cx="3897572" cy="339725"/>
          </a:xfrm>
          <a:prstGeom prst="rect">
            <a:avLst/>
          </a:prstGeom>
        </p:spPr>
        <p:txBody>
          <a:bodyPr lIns="0" tIns="0" rIns="0" bIns="0" rtlCol="0" anchor="t">
            <a:spAutoFit/>
          </a:bodyPr>
          <a:lstStyle/>
          <a:p>
            <a:pPr marL="0" lvl="0" indent="0" algn="l">
              <a:lnSpc>
                <a:spcPts val="2800"/>
              </a:lnSpc>
              <a:spcBef>
                <a:spcPct val="0"/>
              </a:spcBef>
            </a:pPr>
            <a:r>
              <a:rPr lang="en-US" sz="2000">
                <a:solidFill>
                  <a:srgbClr val="545454"/>
                </a:solidFill>
                <a:latin typeface="Montserrat"/>
                <a:ea typeface="Montserrat"/>
                <a:cs typeface="Montserrat"/>
                <a:sym typeface="Montserrat"/>
              </a:rPr>
              <a:t>14th Dec, 2024</a:t>
            </a:r>
          </a:p>
        </p:txBody>
      </p:sp>
      <p:pic>
        <p:nvPicPr>
          <p:cNvPr id="1026" name="Picture 2" descr="Healthy Foods: The Key to a Balanced Diet and Unparalleled Health Benefits">
            <a:extLst>
              <a:ext uri="{FF2B5EF4-FFF2-40B4-BE49-F238E27FC236}">
                <a16:creationId xmlns:a16="http://schemas.microsoft.com/office/drawing/2014/main" id="{833329F5-F626-7247-8928-8BC40D8896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6133764" y="3375226"/>
            <a:ext cx="16068129" cy="827329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dissolve">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randombar(horizontal)">
                                      <p:cBhvr>
                                        <p:cTn id="17" dur="500"/>
                                        <p:tgtEl>
                                          <p:spTgt spid="14"/>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randombar(horizontal)">
                                      <p:cBhvr>
                                        <p:cTn id="20" dur="500"/>
                                        <p:tgtEl>
                                          <p:spTgt spid="15"/>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randombar(horizontal)">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3951" y="6386470"/>
            <a:ext cx="15343713" cy="3900530"/>
            <a:chOff x="0" y="0"/>
            <a:chExt cx="4041142" cy="1027300"/>
          </a:xfrm>
        </p:grpSpPr>
        <p:sp>
          <p:nvSpPr>
            <p:cNvPr id="3" name="Freeform 3"/>
            <p:cNvSpPr/>
            <p:nvPr/>
          </p:nvSpPr>
          <p:spPr>
            <a:xfrm>
              <a:off x="0" y="0"/>
              <a:ext cx="4041142" cy="1027300"/>
            </a:xfrm>
            <a:custGeom>
              <a:avLst/>
              <a:gdLst/>
              <a:ahLst/>
              <a:cxnLst/>
              <a:rect l="l" t="t" r="r" b="b"/>
              <a:pathLst>
                <a:path w="4041142" h="1027300">
                  <a:moveTo>
                    <a:pt x="0" y="0"/>
                  </a:moveTo>
                  <a:lnTo>
                    <a:pt x="4041142" y="0"/>
                  </a:lnTo>
                  <a:lnTo>
                    <a:pt x="4041142" y="1027300"/>
                  </a:lnTo>
                  <a:lnTo>
                    <a:pt x="0" y="1027300"/>
                  </a:lnTo>
                  <a:close/>
                </a:path>
              </a:pathLst>
            </a:custGeom>
            <a:solidFill>
              <a:srgbClr val="E2BFB3"/>
            </a:solidFill>
          </p:spPr>
          <p:txBody>
            <a:bodyPr/>
            <a:lstStyle/>
            <a:p>
              <a:endParaRPr lang="en-US"/>
            </a:p>
          </p:txBody>
        </p:sp>
        <p:sp>
          <p:nvSpPr>
            <p:cNvPr id="4" name="TextBox 4"/>
            <p:cNvSpPr txBox="1"/>
            <p:nvPr/>
          </p:nvSpPr>
          <p:spPr>
            <a:xfrm>
              <a:off x="0" y="-38100"/>
              <a:ext cx="4041142" cy="1065400"/>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5225556" y="0"/>
            <a:ext cx="13668745" cy="6386470"/>
            <a:chOff x="0" y="0"/>
            <a:chExt cx="3599999" cy="1682033"/>
          </a:xfrm>
        </p:grpSpPr>
        <p:sp>
          <p:nvSpPr>
            <p:cNvPr id="6" name="Freeform 6"/>
            <p:cNvSpPr/>
            <p:nvPr/>
          </p:nvSpPr>
          <p:spPr>
            <a:xfrm>
              <a:off x="0" y="0"/>
              <a:ext cx="3599998" cy="1682033"/>
            </a:xfrm>
            <a:custGeom>
              <a:avLst/>
              <a:gdLst/>
              <a:ahLst/>
              <a:cxnLst/>
              <a:rect l="l" t="t" r="r" b="b"/>
              <a:pathLst>
                <a:path w="3599998" h="1682033">
                  <a:moveTo>
                    <a:pt x="0" y="0"/>
                  </a:moveTo>
                  <a:lnTo>
                    <a:pt x="3599998" y="0"/>
                  </a:lnTo>
                  <a:lnTo>
                    <a:pt x="3599998" y="1682033"/>
                  </a:lnTo>
                  <a:lnTo>
                    <a:pt x="0" y="1682033"/>
                  </a:lnTo>
                  <a:close/>
                </a:path>
              </a:pathLst>
            </a:custGeom>
            <a:solidFill>
              <a:srgbClr val="FEECE2"/>
            </a:solidFill>
          </p:spPr>
          <p:txBody>
            <a:bodyPr/>
            <a:lstStyle/>
            <a:p>
              <a:endParaRPr lang="en-US"/>
            </a:p>
          </p:txBody>
        </p:sp>
        <p:sp>
          <p:nvSpPr>
            <p:cNvPr id="7" name="TextBox 7"/>
            <p:cNvSpPr txBox="1"/>
            <p:nvPr/>
          </p:nvSpPr>
          <p:spPr>
            <a:xfrm>
              <a:off x="0" y="-38100"/>
              <a:ext cx="3599999" cy="1720133"/>
            </a:xfrm>
            <a:prstGeom prst="rect">
              <a:avLst/>
            </a:prstGeom>
          </p:spPr>
          <p:txBody>
            <a:bodyPr lIns="50800" tIns="50800" rIns="50800" bIns="50800" rtlCol="0" anchor="ctr"/>
            <a:lstStyle/>
            <a:p>
              <a:pPr algn="ctr">
                <a:lnSpc>
                  <a:spcPts val="3499"/>
                </a:lnSpc>
              </a:pPr>
              <a:endParaRPr/>
            </a:p>
          </p:txBody>
        </p:sp>
      </p:grpSp>
      <p:sp>
        <p:nvSpPr>
          <p:cNvPr id="8" name="TextBox 8"/>
          <p:cNvSpPr txBox="1"/>
          <p:nvPr/>
        </p:nvSpPr>
        <p:spPr>
          <a:xfrm>
            <a:off x="7696200" y="230526"/>
            <a:ext cx="7715674" cy="754630"/>
          </a:xfrm>
          <a:prstGeom prst="rect">
            <a:avLst/>
          </a:prstGeom>
        </p:spPr>
        <p:txBody>
          <a:bodyPr wrap="square" lIns="0" tIns="0" rIns="0" bIns="0" rtlCol="0" anchor="t">
            <a:spAutoFit/>
          </a:bodyPr>
          <a:lstStyle/>
          <a:p>
            <a:pPr marL="0" lvl="0" indent="0" algn="l">
              <a:lnSpc>
                <a:spcPts val="6299"/>
              </a:lnSpc>
              <a:spcBef>
                <a:spcPct val="0"/>
              </a:spcBef>
            </a:pPr>
            <a:r>
              <a:rPr lang="en-US" sz="4500" b="1" u="none" strike="noStrike">
                <a:solidFill>
                  <a:srgbClr val="000000"/>
                </a:solidFill>
                <a:latin typeface="Noto Serif Display Bold"/>
                <a:ea typeface="Noto Serif Display Bold"/>
                <a:cs typeface="Noto Serif Display Bold"/>
                <a:sym typeface="Noto Serif Display Bold"/>
              </a:rPr>
              <a:t>WHY NUTRISENSE AI?</a:t>
            </a:r>
          </a:p>
        </p:txBody>
      </p:sp>
      <p:sp>
        <p:nvSpPr>
          <p:cNvPr id="9" name="TextBox 9"/>
          <p:cNvSpPr txBox="1"/>
          <p:nvPr/>
        </p:nvSpPr>
        <p:spPr>
          <a:xfrm>
            <a:off x="7696200" y="1104900"/>
            <a:ext cx="9544474" cy="3429657"/>
          </a:xfrm>
          <a:prstGeom prst="rect">
            <a:avLst/>
          </a:prstGeom>
        </p:spPr>
        <p:txBody>
          <a:bodyPr wrap="square" lIns="0" tIns="0" rIns="0" bIns="0" rtlCol="0" anchor="t">
            <a:spAutoFit/>
          </a:bodyPr>
          <a:lstStyle/>
          <a:p>
            <a:pPr algn="l">
              <a:lnSpc>
                <a:spcPts val="3000"/>
              </a:lnSpc>
            </a:pPr>
            <a:r>
              <a:rPr lang="en-US" sz="2000" spc="300" err="1">
                <a:solidFill>
                  <a:srgbClr val="545454"/>
                </a:solidFill>
                <a:latin typeface="Montserrat"/>
              </a:rPr>
              <a:t>NutriSense</a:t>
            </a:r>
            <a:r>
              <a:rPr lang="en-US" sz="2000" spc="300">
                <a:solidFill>
                  <a:srgbClr val="545454"/>
                </a:solidFill>
                <a:latin typeface="Montserrat"/>
              </a:rPr>
              <a:t> AI showcases immense potential in revolutionizing personalized nutrition by employing LLM agents for recipe generation and nutrient profiling. </a:t>
            </a:r>
          </a:p>
          <a:p>
            <a:pPr algn="l">
              <a:lnSpc>
                <a:spcPts val="3000"/>
              </a:lnSpc>
            </a:pPr>
            <a:endParaRPr lang="en-US" sz="2000" spc="300">
              <a:solidFill>
                <a:srgbClr val="545454"/>
              </a:solidFill>
              <a:latin typeface="Montserrat"/>
            </a:endParaRPr>
          </a:p>
          <a:p>
            <a:pPr algn="l">
              <a:lnSpc>
                <a:spcPts val="3000"/>
              </a:lnSpc>
            </a:pPr>
            <a:endParaRPr lang="en-US" sz="2000" spc="300">
              <a:solidFill>
                <a:srgbClr val="545454"/>
              </a:solidFill>
              <a:latin typeface="Montserrat"/>
            </a:endParaRPr>
          </a:p>
          <a:p>
            <a:pPr algn="l">
              <a:lnSpc>
                <a:spcPts val="3000"/>
              </a:lnSpc>
            </a:pPr>
            <a:r>
              <a:rPr lang="en-US" sz="2000" spc="300">
                <a:solidFill>
                  <a:srgbClr val="545454"/>
                </a:solidFill>
                <a:latin typeface="Montserrat"/>
              </a:rPr>
              <a:t>Future scope includes augmenting the ingredient repository, incorporating adaptive user feedback loops, and forging collaborations with health-tech platforms to amplify reach and utility.</a:t>
            </a:r>
            <a:endParaRPr lang="en-US" sz="2000" spc="300">
              <a:solidFill>
                <a:srgbClr val="545454"/>
              </a:solidFill>
              <a:latin typeface="Montserrat"/>
              <a:sym typeface="Montserrat"/>
            </a:endParaRPr>
          </a:p>
        </p:txBody>
      </p:sp>
      <p:grpSp>
        <p:nvGrpSpPr>
          <p:cNvPr id="12" name="Group 12"/>
          <p:cNvGrpSpPr/>
          <p:nvPr/>
        </p:nvGrpSpPr>
        <p:grpSpPr>
          <a:xfrm>
            <a:off x="8514926" y="5470834"/>
            <a:ext cx="4099077" cy="4244666"/>
            <a:chOff x="0" y="0"/>
            <a:chExt cx="870645" cy="901568"/>
          </a:xfrm>
        </p:grpSpPr>
        <p:sp>
          <p:nvSpPr>
            <p:cNvPr id="13" name="Freeform 13"/>
            <p:cNvSpPr/>
            <p:nvPr/>
          </p:nvSpPr>
          <p:spPr>
            <a:xfrm>
              <a:off x="0" y="0"/>
              <a:ext cx="870645" cy="901568"/>
            </a:xfrm>
            <a:custGeom>
              <a:avLst/>
              <a:gdLst/>
              <a:ahLst/>
              <a:cxnLst/>
              <a:rect l="l" t="t" r="r" b="b"/>
              <a:pathLst>
                <a:path w="870645" h="901568">
                  <a:moveTo>
                    <a:pt x="0" y="0"/>
                  </a:moveTo>
                  <a:lnTo>
                    <a:pt x="870645" y="0"/>
                  </a:lnTo>
                  <a:lnTo>
                    <a:pt x="870645" y="901568"/>
                  </a:lnTo>
                  <a:lnTo>
                    <a:pt x="0" y="901568"/>
                  </a:lnTo>
                  <a:close/>
                </a:path>
              </a:pathLst>
            </a:custGeom>
            <a:blipFill>
              <a:blip r:embed="rId3"/>
              <a:stretch>
                <a:fillRect t="-14380" b="-14380"/>
              </a:stretch>
            </a:blipFill>
          </p:spPr>
          <p:txBody>
            <a:bodyPr/>
            <a:lstStyle/>
            <a:p>
              <a:endParaRPr lang="en-US"/>
            </a:p>
          </p:txBody>
        </p:sp>
      </p:grpSp>
      <p:grpSp>
        <p:nvGrpSpPr>
          <p:cNvPr id="14" name="Group 14"/>
          <p:cNvGrpSpPr/>
          <p:nvPr/>
        </p:nvGrpSpPr>
        <p:grpSpPr>
          <a:xfrm>
            <a:off x="13160223" y="5394634"/>
            <a:ext cx="4099077" cy="4244666"/>
            <a:chOff x="0" y="0"/>
            <a:chExt cx="870645" cy="901568"/>
          </a:xfrm>
        </p:grpSpPr>
        <p:sp>
          <p:nvSpPr>
            <p:cNvPr id="15" name="Freeform 15"/>
            <p:cNvSpPr/>
            <p:nvPr/>
          </p:nvSpPr>
          <p:spPr>
            <a:xfrm>
              <a:off x="0" y="0"/>
              <a:ext cx="870645" cy="901568"/>
            </a:xfrm>
            <a:custGeom>
              <a:avLst/>
              <a:gdLst/>
              <a:ahLst/>
              <a:cxnLst/>
              <a:rect l="l" t="t" r="r" b="b"/>
              <a:pathLst>
                <a:path w="870645" h="901568">
                  <a:moveTo>
                    <a:pt x="0" y="0"/>
                  </a:moveTo>
                  <a:lnTo>
                    <a:pt x="870645" y="0"/>
                  </a:lnTo>
                  <a:lnTo>
                    <a:pt x="870645" y="901568"/>
                  </a:lnTo>
                  <a:lnTo>
                    <a:pt x="0" y="901568"/>
                  </a:lnTo>
                  <a:close/>
                </a:path>
              </a:pathLst>
            </a:custGeom>
            <a:blipFill>
              <a:blip r:embed="rId4"/>
              <a:stretch>
                <a:fillRect t="-14166" b="-14166"/>
              </a:stretch>
            </a:blipFill>
          </p:spPr>
          <p:txBody>
            <a:bodyPr/>
            <a:lstStyle/>
            <a:p>
              <a:endParaRPr lang="en-US"/>
            </a:p>
          </p:txBody>
        </p:sp>
      </p:grpSp>
      <p:sp>
        <p:nvSpPr>
          <p:cNvPr id="16" name="Freeform 13">
            <a:extLst>
              <a:ext uri="{FF2B5EF4-FFF2-40B4-BE49-F238E27FC236}">
                <a16:creationId xmlns:a16="http://schemas.microsoft.com/office/drawing/2014/main" id="{325F37EC-507F-BDDB-8773-E5A4BDBF9DBF}"/>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pic>
        <p:nvPicPr>
          <p:cNvPr id="21508" name="Picture 4" descr="Acai Smoothie Bowl No Banana">
            <a:extLst>
              <a:ext uri="{FF2B5EF4-FFF2-40B4-BE49-F238E27FC236}">
                <a16:creationId xmlns:a16="http://schemas.microsoft.com/office/drawing/2014/main" id="{41DC640E-C0A8-49D0-06C5-7A75DF55A22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71600" y="1360739"/>
            <a:ext cx="5676904" cy="756920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0C83CE5-56E9-A60E-0EEA-5936F4469BC2}"/>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10</a:t>
            </a:r>
          </a:p>
        </p:txBody>
      </p:sp>
    </p:spTree>
    <p:extLst>
      <p:ext uri="{BB962C8B-B14F-4D97-AF65-F5344CB8AC3E}">
        <p14:creationId xmlns:p14="http://schemas.microsoft.com/office/powerpoint/2010/main" val="3697175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1508"/>
                                        </p:tgtEl>
                                        <p:attrNameLst>
                                          <p:attrName>style.visibility</p:attrName>
                                        </p:attrNameLst>
                                      </p:cBhvr>
                                      <p:to>
                                        <p:strVal val="visible"/>
                                      </p:to>
                                    </p:set>
                                    <p:animEffect transition="in" filter="dissolve">
                                      <p:cBhvr>
                                        <p:cTn id="7" dur="500"/>
                                        <p:tgtEl>
                                          <p:spTgt spid="21508"/>
                                        </p:tgtEl>
                                      </p:cBhvr>
                                    </p:animEffect>
                                  </p:childTnLst>
                                </p:cTn>
                              </p:par>
                              <p:par>
                                <p:cTn id="8" presetID="9"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dissolve">
                                      <p:cBhvr>
                                        <p:cTn id="10" dur="500"/>
                                        <p:tgtEl>
                                          <p:spTgt spid="12"/>
                                        </p:tgtEl>
                                      </p:cBhvr>
                                    </p:animEffect>
                                  </p:childTnLst>
                                </p:cTn>
                              </p:par>
                              <p:par>
                                <p:cTn id="11" presetID="9"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dissolv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dissolve">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739086-71C3-6979-32CE-4C86CF6BF372}"/>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F39F2B6-9B39-876E-2FD7-EC5538B26BB2}"/>
              </a:ext>
            </a:extLst>
          </p:cNvPr>
          <p:cNvGrpSpPr/>
          <p:nvPr/>
        </p:nvGrpSpPr>
        <p:grpSpPr>
          <a:xfrm>
            <a:off x="6553200" y="-23684"/>
            <a:ext cx="11353800" cy="10600335"/>
            <a:chOff x="0" y="-38100"/>
            <a:chExt cx="2990301" cy="2791858"/>
          </a:xfrm>
        </p:grpSpPr>
        <p:sp>
          <p:nvSpPr>
            <p:cNvPr id="3" name="Freeform 3">
              <a:extLst>
                <a:ext uri="{FF2B5EF4-FFF2-40B4-BE49-F238E27FC236}">
                  <a16:creationId xmlns:a16="http://schemas.microsoft.com/office/drawing/2014/main" id="{4F17EAF9-66C9-2247-F4FD-4A0773FACE97}"/>
                </a:ext>
              </a:extLst>
            </p:cNvPr>
            <p:cNvSpPr/>
            <p:nvPr/>
          </p:nvSpPr>
          <p:spPr>
            <a:xfrm>
              <a:off x="439802" y="-32219"/>
              <a:ext cx="2550499" cy="2753758"/>
            </a:xfrm>
            <a:custGeom>
              <a:avLst/>
              <a:gdLst/>
              <a:ahLst/>
              <a:cxnLst/>
              <a:rect l="l" t="t" r="r" b="b"/>
              <a:pathLst>
                <a:path w="2550499" h="2753758">
                  <a:moveTo>
                    <a:pt x="0" y="0"/>
                  </a:moveTo>
                  <a:lnTo>
                    <a:pt x="2550499" y="0"/>
                  </a:lnTo>
                  <a:lnTo>
                    <a:pt x="2550499" y="2753758"/>
                  </a:lnTo>
                  <a:lnTo>
                    <a:pt x="0" y="2753758"/>
                  </a:lnTo>
                  <a:close/>
                </a:path>
              </a:pathLst>
            </a:custGeom>
            <a:solidFill>
              <a:srgbClr val="E2BFB3"/>
            </a:solidFill>
          </p:spPr>
          <p:txBody>
            <a:bodyPr/>
            <a:lstStyle/>
            <a:p>
              <a:endParaRPr lang="en-US"/>
            </a:p>
          </p:txBody>
        </p:sp>
        <p:sp>
          <p:nvSpPr>
            <p:cNvPr id="4" name="TextBox 4">
              <a:extLst>
                <a:ext uri="{FF2B5EF4-FFF2-40B4-BE49-F238E27FC236}">
                  <a16:creationId xmlns:a16="http://schemas.microsoft.com/office/drawing/2014/main" id="{4646933B-7BB1-0AF2-0D9F-9625C435D232}"/>
                </a:ext>
              </a:extLst>
            </p:cNvPr>
            <p:cNvSpPr txBox="1"/>
            <p:nvPr/>
          </p:nvSpPr>
          <p:spPr>
            <a:xfrm>
              <a:off x="0" y="-38100"/>
              <a:ext cx="2550499" cy="2791858"/>
            </a:xfrm>
            <a:prstGeom prst="rect">
              <a:avLst/>
            </a:prstGeom>
          </p:spPr>
          <p:txBody>
            <a:bodyPr lIns="50800" tIns="50800" rIns="50800" bIns="50800" rtlCol="0" anchor="ctr"/>
            <a:lstStyle/>
            <a:p>
              <a:pPr algn="ctr">
                <a:lnSpc>
                  <a:spcPts val="3499"/>
                </a:lnSpc>
              </a:pPr>
              <a:endParaRPr/>
            </a:p>
          </p:txBody>
        </p:sp>
      </p:grpSp>
      <p:sp>
        <p:nvSpPr>
          <p:cNvPr id="8" name="TextBox 8">
            <a:extLst>
              <a:ext uri="{FF2B5EF4-FFF2-40B4-BE49-F238E27FC236}">
                <a16:creationId xmlns:a16="http://schemas.microsoft.com/office/drawing/2014/main" id="{CC8C5FCF-C514-2E22-A3EE-2BD9D27F9A13}"/>
              </a:ext>
            </a:extLst>
          </p:cNvPr>
          <p:cNvSpPr txBox="1"/>
          <p:nvPr/>
        </p:nvSpPr>
        <p:spPr>
          <a:xfrm>
            <a:off x="609600" y="41814"/>
            <a:ext cx="6487867" cy="767582"/>
          </a:xfrm>
          <a:prstGeom prst="rect">
            <a:avLst/>
          </a:prstGeom>
        </p:spPr>
        <p:txBody>
          <a:bodyPr wrap="square" lIns="0" tIns="0" rIns="0" bIns="0" rtlCol="0" anchor="t">
            <a:spAutoFit/>
          </a:bodyPr>
          <a:lstStyle>
            <a:defPPr>
              <a:defRPr lang="en-US"/>
            </a:defPPr>
            <a:lvl1pPr lvl="0" indent="0">
              <a:lnSpc>
                <a:spcPts val="6299"/>
              </a:lnSpc>
              <a:spcBef>
                <a:spcPct val="0"/>
              </a:spcBef>
              <a:defRPr sz="4500" b="1" u="none" strike="noStrike">
                <a:solidFill>
                  <a:srgbClr val="000000"/>
                </a:solidFill>
                <a:latin typeface="Noto Serif Display Bold"/>
                <a:ea typeface="Noto Serif Display Bold"/>
                <a:cs typeface="Noto Serif Display Bold"/>
              </a:defRPr>
            </a:lvl1pPr>
          </a:lstStyle>
          <a:p>
            <a:r>
              <a:rPr lang="en-US"/>
              <a:t>DEMO VIDEO</a:t>
            </a:r>
            <a:endParaRPr lang="en-US">
              <a:sym typeface="Noto Serif Display Bold"/>
            </a:endParaRPr>
          </a:p>
        </p:txBody>
      </p:sp>
      <p:sp>
        <p:nvSpPr>
          <p:cNvPr id="14" name="Freeform 13">
            <a:extLst>
              <a:ext uri="{FF2B5EF4-FFF2-40B4-BE49-F238E27FC236}">
                <a16:creationId xmlns:a16="http://schemas.microsoft.com/office/drawing/2014/main" id="{D9D873E8-2985-0209-F909-2E5E78789A8E}"/>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TextBox 4">
            <a:extLst>
              <a:ext uri="{FF2B5EF4-FFF2-40B4-BE49-F238E27FC236}">
                <a16:creationId xmlns:a16="http://schemas.microsoft.com/office/drawing/2014/main" id="{2D3CD6F5-43AC-2667-365F-1D1E80C5558A}"/>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11</a:t>
            </a:r>
          </a:p>
        </p:txBody>
      </p:sp>
      <p:pic>
        <p:nvPicPr>
          <p:cNvPr id="6" name="DV_APP_DEMO">
            <a:hlinkClick r:id="" action="ppaction://media"/>
            <a:extLst>
              <a:ext uri="{FF2B5EF4-FFF2-40B4-BE49-F238E27FC236}">
                <a16:creationId xmlns:a16="http://schemas.microsoft.com/office/drawing/2014/main" id="{72D5B001-0BB5-D950-2977-4CDB55C5A58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121239" y="1288398"/>
            <a:ext cx="14630400" cy="8229600"/>
          </a:xfrm>
          <a:prstGeom prst="rect">
            <a:avLst/>
          </a:prstGeom>
        </p:spPr>
      </p:pic>
    </p:spTree>
    <p:extLst>
      <p:ext uri="{BB962C8B-B14F-4D97-AF65-F5344CB8AC3E}">
        <p14:creationId xmlns:p14="http://schemas.microsoft.com/office/powerpoint/2010/main" val="42780723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63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8013A5-3157-11F1-F983-1D8CB7B8C5F0}"/>
            </a:ext>
          </a:extLst>
        </p:cNvPr>
        <p:cNvGrpSpPr/>
        <p:nvPr/>
      </p:nvGrpSpPr>
      <p:grpSpPr>
        <a:xfrm>
          <a:off x="0" y="0"/>
          <a:ext cx="0" cy="0"/>
          <a:chOff x="0" y="0"/>
          <a:chExt cx="0" cy="0"/>
        </a:xfrm>
      </p:grpSpPr>
      <p:sp>
        <p:nvSpPr>
          <p:cNvPr id="8" name="TextBox 8">
            <a:extLst>
              <a:ext uri="{FF2B5EF4-FFF2-40B4-BE49-F238E27FC236}">
                <a16:creationId xmlns:a16="http://schemas.microsoft.com/office/drawing/2014/main" id="{B902EBD7-D758-D5AA-5DA9-639262D8D5C3}"/>
              </a:ext>
            </a:extLst>
          </p:cNvPr>
          <p:cNvSpPr txBox="1"/>
          <p:nvPr/>
        </p:nvSpPr>
        <p:spPr>
          <a:xfrm>
            <a:off x="609600" y="41814"/>
            <a:ext cx="6487867" cy="767582"/>
          </a:xfrm>
          <a:prstGeom prst="rect">
            <a:avLst/>
          </a:prstGeom>
        </p:spPr>
        <p:txBody>
          <a:bodyPr wrap="square" lIns="0" tIns="0" rIns="0" bIns="0" rtlCol="0" anchor="t">
            <a:spAutoFit/>
          </a:bodyPr>
          <a:lstStyle>
            <a:defPPr>
              <a:defRPr lang="en-US"/>
            </a:defPPr>
            <a:lvl1pPr lvl="0" indent="0">
              <a:lnSpc>
                <a:spcPts val="6299"/>
              </a:lnSpc>
              <a:spcBef>
                <a:spcPct val="0"/>
              </a:spcBef>
              <a:defRPr sz="4500" b="1" u="none" strike="noStrike">
                <a:solidFill>
                  <a:srgbClr val="000000"/>
                </a:solidFill>
                <a:latin typeface="Noto Serif Display Bold"/>
                <a:ea typeface="Noto Serif Display Bold"/>
                <a:cs typeface="Noto Serif Display Bold"/>
              </a:defRPr>
            </a:lvl1pPr>
          </a:lstStyle>
          <a:p>
            <a:r>
              <a:rPr lang="en-US"/>
              <a:t>DASHBOARD</a:t>
            </a:r>
            <a:endParaRPr lang="en-US">
              <a:sym typeface="Noto Serif Display Bold"/>
            </a:endParaRPr>
          </a:p>
        </p:txBody>
      </p:sp>
      <p:sp>
        <p:nvSpPr>
          <p:cNvPr id="14" name="Freeform 13">
            <a:extLst>
              <a:ext uri="{FF2B5EF4-FFF2-40B4-BE49-F238E27FC236}">
                <a16:creationId xmlns:a16="http://schemas.microsoft.com/office/drawing/2014/main" id="{447F4C3A-5288-810A-F72E-468D6944A1D7}"/>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7" name="Group 2">
            <a:extLst>
              <a:ext uri="{FF2B5EF4-FFF2-40B4-BE49-F238E27FC236}">
                <a16:creationId xmlns:a16="http://schemas.microsoft.com/office/drawing/2014/main" id="{4D136018-F556-EA95-9C51-688C1C9545CC}"/>
              </a:ext>
            </a:extLst>
          </p:cNvPr>
          <p:cNvGrpSpPr/>
          <p:nvPr/>
        </p:nvGrpSpPr>
        <p:grpSpPr>
          <a:xfrm>
            <a:off x="9982200" y="-114299"/>
            <a:ext cx="8077200" cy="10401300"/>
            <a:chOff x="0" y="-38100"/>
            <a:chExt cx="2550499" cy="2791858"/>
          </a:xfrm>
        </p:grpSpPr>
        <p:sp>
          <p:nvSpPr>
            <p:cNvPr id="9" name="Freeform 3">
              <a:extLst>
                <a:ext uri="{FF2B5EF4-FFF2-40B4-BE49-F238E27FC236}">
                  <a16:creationId xmlns:a16="http://schemas.microsoft.com/office/drawing/2014/main" id="{24A5FF37-8D14-8661-E21F-0E0D781A038D}"/>
                </a:ext>
              </a:extLst>
            </p:cNvPr>
            <p:cNvSpPr/>
            <p:nvPr/>
          </p:nvSpPr>
          <p:spPr>
            <a:xfrm>
              <a:off x="0" y="0"/>
              <a:ext cx="2550499" cy="2753758"/>
            </a:xfrm>
            <a:custGeom>
              <a:avLst/>
              <a:gdLst/>
              <a:ahLst/>
              <a:cxnLst/>
              <a:rect l="l" t="t" r="r" b="b"/>
              <a:pathLst>
                <a:path w="2550499" h="2753758">
                  <a:moveTo>
                    <a:pt x="0" y="0"/>
                  </a:moveTo>
                  <a:lnTo>
                    <a:pt x="2550499" y="0"/>
                  </a:lnTo>
                  <a:lnTo>
                    <a:pt x="2550499" y="2753758"/>
                  </a:lnTo>
                  <a:lnTo>
                    <a:pt x="0" y="2753758"/>
                  </a:lnTo>
                  <a:close/>
                </a:path>
              </a:pathLst>
            </a:custGeom>
            <a:solidFill>
              <a:srgbClr val="E2BFB3"/>
            </a:solidFill>
          </p:spPr>
          <p:txBody>
            <a:bodyPr/>
            <a:lstStyle/>
            <a:p>
              <a:endParaRPr lang="en-US"/>
            </a:p>
          </p:txBody>
        </p:sp>
        <p:sp>
          <p:nvSpPr>
            <p:cNvPr id="10" name="TextBox 4">
              <a:extLst>
                <a:ext uri="{FF2B5EF4-FFF2-40B4-BE49-F238E27FC236}">
                  <a16:creationId xmlns:a16="http://schemas.microsoft.com/office/drawing/2014/main" id="{8D64D3EA-7F4E-4135-1395-74F76222F5C0}"/>
                </a:ext>
              </a:extLst>
            </p:cNvPr>
            <p:cNvSpPr txBox="1"/>
            <p:nvPr/>
          </p:nvSpPr>
          <p:spPr>
            <a:xfrm>
              <a:off x="0" y="-38100"/>
              <a:ext cx="2550499" cy="2791858"/>
            </a:xfrm>
            <a:prstGeom prst="rect">
              <a:avLst/>
            </a:prstGeom>
          </p:spPr>
          <p:txBody>
            <a:bodyPr lIns="50800" tIns="50800" rIns="50800" bIns="50800" rtlCol="0" anchor="ctr"/>
            <a:lstStyle/>
            <a:p>
              <a:pPr algn="ctr">
                <a:lnSpc>
                  <a:spcPts val="3499"/>
                </a:lnSpc>
              </a:pPr>
              <a:endParaRPr/>
            </a:p>
          </p:txBody>
        </p:sp>
      </p:grpSp>
      <p:pic>
        <p:nvPicPr>
          <p:cNvPr id="6" name="Picture 5" descr="A chart with different colored bars&#10;&#10;Description automatically generated with medium confidence">
            <a:extLst>
              <a:ext uri="{FF2B5EF4-FFF2-40B4-BE49-F238E27FC236}">
                <a16:creationId xmlns:a16="http://schemas.microsoft.com/office/drawing/2014/main" id="{8DDCF48E-89EB-8892-A4BC-6573D123B8D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400" y="1257300"/>
            <a:ext cx="10816281" cy="86307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TextBox 9">
            <a:extLst>
              <a:ext uri="{FF2B5EF4-FFF2-40B4-BE49-F238E27FC236}">
                <a16:creationId xmlns:a16="http://schemas.microsoft.com/office/drawing/2014/main" id="{B33461FE-E84E-52FA-C040-F2624345A5D3}"/>
              </a:ext>
            </a:extLst>
          </p:cNvPr>
          <p:cNvSpPr txBox="1"/>
          <p:nvPr/>
        </p:nvSpPr>
        <p:spPr>
          <a:xfrm>
            <a:off x="11237119" y="1716518"/>
            <a:ext cx="6705600" cy="6739666"/>
          </a:xfrm>
          <a:prstGeom prst="rect">
            <a:avLst/>
          </a:prstGeom>
        </p:spPr>
        <p:txBody>
          <a:bodyPr wrap="square" lIns="0" tIns="0" rIns="0" bIns="0" rtlCol="0" anchor="t">
            <a:spAutoFit/>
          </a:bodyPr>
          <a:lstStyle/>
          <a:p>
            <a:r>
              <a:rPr lang="en-US" b="1">
                <a:latin typeface="Montserrat" pitchFamily="2" charset="77"/>
              </a:rPr>
              <a:t>HIGHEST NUTRITION BY CONTINENT</a:t>
            </a:r>
            <a:r>
              <a:rPr lang="en-US">
                <a:latin typeface="Montserrat" pitchFamily="2" charset="77"/>
              </a:rPr>
              <a:t>: </a:t>
            </a:r>
          </a:p>
          <a:p>
            <a:pPr>
              <a:lnSpc>
                <a:spcPct val="150000"/>
              </a:lnSpc>
            </a:pPr>
            <a:r>
              <a:rPr lang="en-US">
                <a:latin typeface="Montserrat" pitchFamily="2" charset="77"/>
              </a:rPr>
              <a:t>North America leads in calories (116.08) and fiber (4.523), while South America leads in Vitamin C (28.87).</a:t>
            </a:r>
          </a:p>
          <a:p>
            <a:pPr>
              <a:lnSpc>
                <a:spcPct val="150000"/>
              </a:lnSpc>
            </a:pPr>
            <a:endParaRPr lang="en-US">
              <a:latin typeface="Montserrat" pitchFamily="2" charset="77"/>
            </a:endParaRPr>
          </a:p>
          <a:p>
            <a:endParaRPr lang="en-US" b="1">
              <a:latin typeface="Montserrat" pitchFamily="2" charset="77"/>
            </a:endParaRPr>
          </a:p>
          <a:p>
            <a:r>
              <a:rPr lang="en-US" b="1">
                <a:latin typeface="Montserrat" pitchFamily="2" charset="77"/>
              </a:rPr>
              <a:t>LOWEST NUTRITION BY CONTINENT</a:t>
            </a:r>
            <a:r>
              <a:rPr lang="en-US">
                <a:latin typeface="Montserrat" pitchFamily="2" charset="77"/>
              </a:rPr>
              <a:t>: </a:t>
            </a:r>
          </a:p>
          <a:p>
            <a:pPr>
              <a:lnSpc>
                <a:spcPct val="150000"/>
              </a:lnSpc>
            </a:pPr>
            <a:r>
              <a:rPr lang="en-US">
                <a:latin typeface="Montserrat" pitchFamily="2" charset="77"/>
              </a:rPr>
              <a:t>Africa has the lowest values across all categories: calories (46.00), fiber (0.600), and Vitamin C (12.30).</a:t>
            </a:r>
          </a:p>
          <a:p>
            <a:pPr>
              <a:lnSpc>
                <a:spcPct val="150000"/>
              </a:lnSpc>
            </a:pPr>
            <a:endParaRPr lang="en-US">
              <a:latin typeface="Montserrat" pitchFamily="2" charset="77"/>
            </a:endParaRPr>
          </a:p>
          <a:p>
            <a:endParaRPr lang="en-US">
              <a:latin typeface="Montserrat" pitchFamily="2" charset="77"/>
            </a:endParaRPr>
          </a:p>
          <a:p>
            <a:r>
              <a:rPr lang="en-US" b="1">
                <a:latin typeface="Montserrat" pitchFamily="2" charset="77"/>
              </a:rPr>
              <a:t>TOP FOOD BY FIBER AND VITAMIN C</a:t>
            </a:r>
            <a:r>
              <a:rPr lang="en-US">
                <a:latin typeface="Montserrat" pitchFamily="2" charset="77"/>
              </a:rPr>
              <a:t>:</a:t>
            </a:r>
          </a:p>
          <a:p>
            <a:pPr marL="285750" indent="-285750">
              <a:lnSpc>
                <a:spcPct val="150000"/>
              </a:lnSpc>
              <a:buFont typeface="Wingdings" pitchFamily="2" charset="2"/>
              <a:buChar char="Ø"/>
            </a:pPr>
            <a:r>
              <a:rPr lang="en-US">
                <a:latin typeface="Montserrat" pitchFamily="2" charset="77"/>
              </a:rPr>
              <a:t>Fiber: Lentils (15.600) and Black Beans (15.000) are the top sources.</a:t>
            </a:r>
          </a:p>
          <a:p>
            <a:pPr marL="285750" indent="-285750">
              <a:lnSpc>
                <a:spcPct val="150000"/>
              </a:lnSpc>
              <a:buFont typeface="Wingdings" pitchFamily="2" charset="2"/>
              <a:buChar char="Ø"/>
            </a:pPr>
            <a:r>
              <a:rPr lang="en-US">
                <a:latin typeface="Montserrat" pitchFamily="2" charset="77"/>
              </a:rPr>
              <a:t>Vitamin C: Red Bell Peppers (190.00) and Papaya (168.00) are the richest.</a:t>
            </a:r>
          </a:p>
          <a:p>
            <a:pPr marL="285750" indent="-285750">
              <a:lnSpc>
                <a:spcPct val="150000"/>
              </a:lnSpc>
              <a:buFont typeface="Wingdings" pitchFamily="2" charset="2"/>
              <a:buChar char="Ø"/>
            </a:pPr>
            <a:r>
              <a:rPr lang="en-US">
                <a:latin typeface="Montserrat" pitchFamily="2" charset="77"/>
              </a:rPr>
              <a:t>Avocado (320 calories) and Chickpeas (269 calories) dominate the calorie category, showing their energy density.</a:t>
            </a:r>
          </a:p>
        </p:txBody>
      </p:sp>
      <p:cxnSp>
        <p:nvCxnSpPr>
          <p:cNvPr id="16" name="Straight Connector 15">
            <a:extLst>
              <a:ext uri="{FF2B5EF4-FFF2-40B4-BE49-F238E27FC236}">
                <a16:creationId xmlns:a16="http://schemas.microsoft.com/office/drawing/2014/main" id="{D5283B44-1DD3-B9C2-077B-E65DA3D24A01}"/>
              </a:ext>
            </a:extLst>
          </p:cNvPr>
          <p:cNvCxnSpPr>
            <a:cxnSpLocks/>
          </p:cNvCxnSpPr>
          <p:nvPr/>
        </p:nvCxnSpPr>
        <p:spPr>
          <a:xfrm>
            <a:off x="11125200" y="1616378"/>
            <a:ext cx="0" cy="36440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781170-A362-2E70-6507-3504700F9FAE}"/>
              </a:ext>
            </a:extLst>
          </p:cNvPr>
          <p:cNvCxnSpPr>
            <a:cxnSpLocks/>
          </p:cNvCxnSpPr>
          <p:nvPr/>
        </p:nvCxnSpPr>
        <p:spPr>
          <a:xfrm>
            <a:off x="11129962" y="3481712"/>
            <a:ext cx="0" cy="36440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84A122E-B867-DD00-A81C-C8038023B4D7}"/>
              </a:ext>
            </a:extLst>
          </p:cNvPr>
          <p:cNvCxnSpPr>
            <a:cxnSpLocks/>
          </p:cNvCxnSpPr>
          <p:nvPr/>
        </p:nvCxnSpPr>
        <p:spPr>
          <a:xfrm>
            <a:off x="11134724" y="5203935"/>
            <a:ext cx="0" cy="36440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7027F3A9-7938-4D3C-2A32-BB237EDB203E}"/>
              </a:ext>
            </a:extLst>
          </p:cNvPr>
          <p:cNvSpPr txBox="1"/>
          <p:nvPr/>
        </p:nvSpPr>
        <p:spPr>
          <a:xfrm>
            <a:off x="17101277" y="9715225"/>
            <a:ext cx="1020036" cy="523220"/>
          </a:xfrm>
          <a:prstGeom prst="rect">
            <a:avLst/>
          </a:prstGeom>
          <a:noFill/>
        </p:spPr>
        <p:txBody>
          <a:bodyPr wrap="square" rtlCol="0">
            <a:spAutoFit/>
          </a:bodyPr>
          <a:lstStyle/>
          <a:p>
            <a:pPr algn="r"/>
            <a:r>
              <a:rPr lang="en-US" sz="2800">
                <a:latin typeface="Montserrat" panose="00000500000000000000" pitchFamily="2" charset="0"/>
              </a:rPr>
              <a:t>12</a:t>
            </a:r>
          </a:p>
        </p:txBody>
      </p:sp>
    </p:spTree>
    <p:extLst>
      <p:ext uri="{BB962C8B-B14F-4D97-AF65-F5344CB8AC3E}">
        <p14:creationId xmlns:p14="http://schemas.microsoft.com/office/powerpoint/2010/main" val="39338622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dissolve">
                                      <p:cBhvr>
                                        <p:cTn id="12" dur="500"/>
                                        <p:tgtEl>
                                          <p:spTgt spid="16"/>
                                        </p:tgtEl>
                                      </p:cBhvr>
                                    </p:animEffect>
                                  </p:childTnLst>
                                </p:cTn>
                              </p:par>
                              <p:par>
                                <p:cTn id="13" presetID="9"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dissolve">
                                      <p:cBhvr>
                                        <p:cTn id="15" dur="500"/>
                                        <p:tgtEl>
                                          <p:spTgt spid="17"/>
                                        </p:tgtEl>
                                      </p:cBhvr>
                                    </p:animEffect>
                                  </p:childTnLst>
                                </p:cTn>
                              </p:par>
                              <p:par>
                                <p:cTn id="16" presetID="9" presetClass="entr" presetSubtype="0" fill="hold"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ssolve">
                                      <p:cBhvr>
                                        <p:cTn id="18" dur="500"/>
                                        <p:tgtEl>
                                          <p:spTgt spid="18"/>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dissolve">
                                      <p:cBhvr>
                                        <p:cTn id="2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7321665"/>
            <a:ext cx="5275425" cy="3116164"/>
            <a:chOff x="0" y="0"/>
            <a:chExt cx="1389412" cy="820718"/>
          </a:xfrm>
        </p:grpSpPr>
        <p:sp>
          <p:nvSpPr>
            <p:cNvPr id="3" name="Freeform 3"/>
            <p:cNvSpPr/>
            <p:nvPr/>
          </p:nvSpPr>
          <p:spPr>
            <a:xfrm>
              <a:off x="0" y="0"/>
              <a:ext cx="1389412" cy="820718"/>
            </a:xfrm>
            <a:custGeom>
              <a:avLst/>
              <a:gdLst/>
              <a:ahLst/>
              <a:cxnLst/>
              <a:rect l="l" t="t" r="r" b="b"/>
              <a:pathLst>
                <a:path w="1389412" h="820718">
                  <a:moveTo>
                    <a:pt x="0" y="0"/>
                  </a:moveTo>
                  <a:lnTo>
                    <a:pt x="1389412" y="0"/>
                  </a:lnTo>
                  <a:lnTo>
                    <a:pt x="1389412" y="820718"/>
                  </a:lnTo>
                  <a:lnTo>
                    <a:pt x="0" y="820718"/>
                  </a:lnTo>
                  <a:close/>
                </a:path>
              </a:pathLst>
            </a:custGeom>
            <a:solidFill>
              <a:srgbClr val="E2BFB3"/>
            </a:solidFill>
          </p:spPr>
          <p:txBody>
            <a:bodyPr/>
            <a:lstStyle/>
            <a:p>
              <a:endParaRPr lang="en-US"/>
            </a:p>
          </p:txBody>
        </p:sp>
        <p:sp>
          <p:nvSpPr>
            <p:cNvPr id="4" name="TextBox 4"/>
            <p:cNvSpPr txBox="1"/>
            <p:nvPr/>
          </p:nvSpPr>
          <p:spPr>
            <a:xfrm>
              <a:off x="0" y="-38100"/>
              <a:ext cx="1389412" cy="858818"/>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14339448" y="-74777"/>
            <a:ext cx="4770466" cy="2579591"/>
            <a:chOff x="0" y="0"/>
            <a:chExt cx="1256419" cy="679398"/>
          </a:xfrm>
        </p:grpSpPr>
        <p:sp>
          <p:nvSpPr>
            <p:cNvPr id="6" name="Freeform 6"/>
            <p:cNvSpPr/>
            <p:nvPr/>
          </p:nvSpPr>
          <p:spPr>
            <a:xfrm>
              <a:off x="0" y="0"/>
              <a:ext cx="1256419" cy="679398"/>
            </a:xfrm>
            <a:custGeom>
              <a:avLst/>
              <a:gdLst/>
              <a:ahLst/>
              <a:cxnLst/>
              <a:rect l="l" t="t" r="r" b="b"/>
              <a:pathLst>
                <a:path w="1256419" h="679398">
                  <a:moveTo>
                    <a:pt x="0" y="0"/>
                  </a:moveTo>
                  <a:lnTo>
                    <a:pt x="1256419" y="0"/>
                  </a:lnTo>
                  <a:lnTo>
                    <a:pt x="1256419" y="679398"/>
                  </a:lnTo>
                  <a:lnTo>
                    <a:pt x="0" y="679398"/>
                  </a:lnTo>
                  <a:close/>
                </a:path>
              </a:pathLst>
            </a:custGeom>
            <a:solidFill>
              <a:srgbClr val="E2BFB3"/>
            </a:solidFill>
          </p:spPr>
          <p:txBody>
            <a:bodyPr/>
            <a:lstStyle/>
            <a:p>
              <a:endParaRPr lang="en-US"/>
            </a:p>
          </p:txBody>
        </p:sp>
        <p:sp>
          <p:nvSpPr>
            <p:cNvPr id="7" name="TextBox 7"/>
            <p:cNvSpPr txBox="1"/>
            <p:nvPr/>
          </p:nvSpPr>
          <p:spPr>
            <a:xfrm>
              <a:off x="0" y="-38100"/>
              <a:ext cx="1256419" cy="717498"/>
            </a:xfrm>
            <a:prstGeom prst="rect">
              <a:avLst/>
            </a:prstGeom>
          </p:spPr>
          <p:txBody>
            <a:bodyPr lIns="50800" tIns="50800" rIns="50800" bIns="50800" rtlCol="0" anchor="ctr"/>
            <a:lstStyle/>
            <a:p>
              <a:pPr algn="ctr">
                <a:lnSpc>
                  <a:spcPts val="3499"/>
                </a:lnSpc>
              </a:pPr>
              <a:endParaRPr/>
            </a:p>
          </p:txBody>
        </p:sp>
      </p:grpSp>
      <p:grpSp>
        <p:nvGrpSpPr>
          <p:cNvPr id="8" name="Group 8"/>
          <p:cNvGrpSpPr/>
          <p:nvPr/>
        </p:nvGrpSpPr>
        <p:grpSpPr>
          <a:xfrm>
            <a:off x="1028700" y="1215019"/>
            <a:ext cx="16230600" cy="6974093"/>
            <a:chOff x="0" y="0"/>
            <a:chExt cx="4274726" cy="1836798"/>
          </a:xfrm>
        </p:grpSpPr>
        <p:sp>
          <p:nvSpPr>
            <p:cNvPr id="9" name="Freeform 9"/>
            <p:cNvSpPr/>
            <p:nvPr/>
          </p:nvSpPr>
          <p:spPr>
            <a:xfrm>
              <a:off x="0" y="0"/>
              <a:ext cx="4274726" cy="1836798"/>
            </a:xfrm>
            <a:custGeom>
              <a:avLst/>
              <a:gdLst/>
              <a:ahLst/>
              <a:cxnLst/>
              <a:rect l="l" t="t" r="r" b="b"/>
              <a:pathLst>
                <a:path w="4274726" h="1836798">
                  <a:moveTo>
                    <a:pt x="0" y="0"/>
                  </a:moveTo>
                  <a:lnTo>
                    <a:pt x="4274726" y="0"/>
                  </a:lnTo>
                  <a:lnTo>
                    <a:pt x="4274726" y="1836798"/>
                  </a:lnTo>
                  <a:lnTo>
                    <a:pt x="0" y="1836798"/>
                  </a:lnTo>
                  <a:close/>
                </a:path>
              </a:pathLst>
            </a:custGeom>
            <a:solidFill>
              <a:srgbClr val="FEECE2"/>
            </a:solidFill>
          </p:spPr>
          <p:txBody>
            <a:bodyPr/>
            <a:lstStyle/>
            <a:p>
              <a:endParaRPr lang="en-US"/>
            </a:p>
          </p:txBody>
        </p:sp>
        <p:sp>
          <p:nvSpPr>
            <p:cNvPr id="10" name="TextBox 10"/>
            <p:cNvSpPr txBox="1"/>
            <p:nvPr/>
          </p:nvSpPr>
          <p:spPr>
            <a:xfrm>
              <a:off x="0" y="-38100"/>
              <a:ext cx="4274726" cy="1874898"/>
            </a:xfrm>
            <a:prstGeom prst="rect">
              <a:avLst/>
            </a:prstGeom>
          </p:spPr>
          <p:txBody>
            <a:bodyPr lIns="50800" tIns="50800" rIns="50800" bIns="50800" rtlCol="0" anchor="ctr"/>
            <a:lstStyle/>
            <a:p>
              <a:pPr algn="ctr">
                <a:lnSpc>
                  <a:spcPts val="3499"/>
                </a:lnSpc>
              </a:pPr>
              <a:endParaRPr/>
            </a:p>
          </p:txBody>
        </p:sp>
      </p:grpSp>
      <p:sp>
        <p:nvSpPr>
          <p:cNvPr id="12" name="TextBox 12"/>
          <p:cNvSpPr txBox="1"/>
          <p:nvPr/>
        </p:nvSpPr>
        <p:spPr>
          <a:xfrm>
            <a:off x="4792817" y="3746123"/>
            <a:ext cx="8702365" cy="1767223"/>
          </a:xfrm>
          <a:prstGeom prst="rect">
            <a:avLst/>
          </a:prstGeom>
        </p:spPr>
        <p:txBody>
          <a:bodyPr lIns="0" tIns="0" rIns="0" bIns="0" rtlCol="0" anchor="t">
            <a:spAutoFit/>
          </a:bodyPr>
          <a:lstStyle/>
          <a:p>
            <a:pPr marL="0" lvl="0" indent="0" algn="ctr">
              <a:lnSpc>
                <a:spcPts val="14419"/>
              </a:lnSpc>
              <a:spcBef>
                <a:spcPct val="0"/>
              </a:spcBef>
            </a:pPr>
            <a:r>
              <a:rPr lang="en-US" sz="10299" b="1" u="none" strike="noStrike">
                <a:solidFill>
                  <a:srgbClr val="000000"/>
                </a:solidFill>
                <a:latin typeface="Noto Serif Display Bold"/>
                <a:ea typeface="Noto Serif Display Bold"/>
                <a:cs typeface="Noto Serif Display Bold"/>
                <a:sym typeface="Noto Serif Display Bold"/>
              </a:rPr>
              <a:t>THANK YOU</a:t>
            </a:r>
          </a:p>
        </p:txBody>
      </p:sp>
      <p:sp>
        <p:nvSpPr>
          <p:cNvPr id="14" name="Freeform 13">
            <a:extLst>
              <a:ext uri="{FF2B5EF4-FFF2-40B4-BE49-F238E27FC236}">
                <a16:creationId xmlns:a16="http://schemas.microsoft.com/office/drawing/2014/main" id="{E1350269-35E3-7BD1-4F4A-644339E58444}"/>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TextBox 14">
            <a:extLst>
              <a:ext uri="{FF2B5EF4-FFF2-40B4-BE49-F238E27FC236}">
                <a16:creationId xmlns:a16="http://schemas.microsoft.com/office/drawing/2014/main" id="{73E83266-6F5D-EF25-6343-32F3C52844A2}"/>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13</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7321665"/>
            <a:ext cx="5275425" cy="3116164"/>
            <a:chOff x="0" y="0"/>
            <a:chExt cx="1389412" cy="820718"/>
          </a:xfrm>
        </p:grpSpPr>
        <p:sp>
          <p:nvSpPr>
            <p:cNvPr id="3" name="Freeform 3"/>
            <p:cNvSpPr/>
            <p:nvPr/>
          </p:nvSpPr>
          <p:spPr>
            <a:xfrm>
              <a:off x="0" y="0"/>
              <a:ext cx="1389412" cy="820718"/>
            </a:xfrm>
            <a:custGeom>
              <a:avLst/>
              <a:gdLst/>
              <a:ahLst/>
              <a:cxnLst/>
              <a:rect l="l" t="t" r="r" b="b"/>
              <a:pathLst>
                <a:path w="1389412" h="820718">
                  <a:moveTo>
                    <a:pt x="0" y="0"/>
                  </a:moveTo>
                  <a:lnTo>
                    <a:pt x="1389412" y="0"/>
                  </a:lnTo>
                  <a:lnTo>
                    <a:pt x="1389412" y="820718"/>
                  </a:lnTo>
                  <a:lnTo>
                    <a:pt x="0" y="820718"/>
                  </a:lnTo>
                  <a:close/>
                </a:path>
              </a:pathLst>
            </a:custGeom>
            <a:solidFill>
              <a:srgbClr val="E2BFB3"/>
            </a:solidFill>
          </p:spPr>
          <p:txBody>
            <a:bodyPr/>
            <a:lstStyle/>
            <a:p>
              <a:endParaRPr lang="en-US"/>
            </a:p>
          </p:txBody>
        </p:sp>
        <p:sp>
          <p:nvSpPr>
            <p:cNvPr id="4" name="TextBox 4"/>
            <p:cNvSpPr txBox="1"/>
            <p:nvPr/>
          </p:nvSpPr>
          <p:spPr>
            <a:xfrm>
              <a:off x="0" y="-38100"/>
              <a:ext cx="1389412" cy="858818"/>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14339448" y="-74777"/>
            <a:ext cx="4770466" cy="2579591"/>
            <a:chOff x="0" y="0"/>
            <a:chExt cx="1256419" cy="679398"/>
          </a:xfrm>
        </p:grpSpPr>
        <p:sp>
          <p:nvSpPr>
            <p:cNvPr id="6" name="Freeform 6"/>
            <p:cNvSpPr/>
            <p:nvPr/>
          </p:nvSpPr>
          <p:spPr>
            <a:xfrm>
              <a:off x="0" y="0"/>
              <a:ext cx="1256419" cy="679398"/>
            </a:xfrm>
            <a:custGeom>
              <a:avLst/>
              <a:gdLst/>
              <a:ahLst/>
              <a:cxnLst/>
              <a:rect l="l" t="t" r="r" b="b"/>
              <a:pathLst>
                <a:path w="1256419" h="679398">
                  <a:moveTo>
                    <a:pt x="0" y="0"/>
                  </a:moveTo>
                  <a:lnTo>
                    <a:pt x="1256419" y="0"/>
                  </a:lnTo>
                  <a:lnTo>
                    <a:pt x="1256419" y="679398"/>
                  </a:lnTo>
                  <a:lnTo>
                    <a:pt x="0" y="679398"/>
                  </a:lnTo>
                  <a:close/>
                </a:path>
              </a:pathLst>
            </a:custGeom>
            <a:solidFill>
              <a:srgbClr val="E2BFB3"/>
            </a:solidFill>
          </p:spPr>
          <p:txBody>
            <a:bodyPr/>
            <a:lstStyle/>
            <a:p>
              <a:endParaRPr lang="en-US"/>
            </a:p>
          </p:txBody>
        </p:sp>
        <p:sp>
          <p:nvSpPr>
            <p:cNvPr id="7" name="TextBox 7"/>
            <p:cNvSpPr txBox="1"/>
            <p:nvPr/>
          </p:nvSpPr>
          <p:spPr>
            <a:xfrm>
              <a:off x="0" y="-38100"/>
              <a:ext cx="1256419" cy="717498"/>
            </a:xfrm>
            <a:prstGeom prst="rect">
              <a:avLst/>
            </a:prstGeom>
          </p:spPr>
          <p:txBody>
            <a:bodyPr lIns="50800" tIns="50800" rIns="50800" bIns="50800" rtlCol="0" anchor="ctr"/>
            <a:lstStyle/>
            <a:p>
              <a:pPr algn="ctr">
                <a:lnSpc>
                  <a:spcPts val="3499"/>
                </a:lnSpc>
              </a:pPr>
              <a:endParaRPr/>
            </a:p>
          </p:txBody>
        </p:sp>
      </p:grpSp>
      <p:grpSp>
        <p:nvGrpSpPr>
          <p:cNvPr id="8" name="Group 8"/>
          <p:cNvGrpSpPr/>
          <p:nvPr/>
        </p:nvGrpSpPr>
        <p:grpSpPr>
          <a:xfrm>
            <a:off x="1028700" y="1215019"/>
            <a:ext cx="16230600" cy="6974093"/>
            <a:chOff x="0" y="0"/>
            <a:chExt cx="4274726" cy="1836798"/>
          </a:xfrm>
        </p:grpSpPr>
        <p:sp>
          <p:nvSpPr>
            <p:cNvPr id="9" name="Freeform 9"/>
            <p:cNvSpPr/>
            <p:nvPr/>
          </p:nvSpPr>
          <p:spPr>
            <a:xfrm>
              <a:off x="0" y="0"/>
              <a:ext cx="4274726" cy="1836798"/>
            </a:xfrm>
            <a:custGeom>
              <a:avLst/>
              <a:gdLst/>
              <a:ahLst/>
              <a:cxnLst/>
              <a:rect l="l" t="t" r="r" b="b"/>
              <a:pathLst>
                <a:path w="4274726" h="1836798">
                  <a:moveTo>
                    <a:pt x="0" y="0"/>
                  </a:moveTo>
                  <a:lnTo>
                    <a:pt x="4274726" y="0"/>
                  </a:lnTo>
                  <a:lnTo>
                    <a:pt x="4274726" y="1836798"/>
                  </a:lnTo>
                  <a:lnTo>
                    <a:pt x="0" y="1836798"/>
                  </a:lnTo>
                  <a:close/>
                </a:path>
              </a:pathLst>
            </a:custGeom>
            <a:solidFill>
              <a:srgbClr val="FEECE2"/>
            </a:solidFill>
          </p:spPr>
          <p:txBody>
            <a:bodyPr/>
            <a:lstStyle/>
            <a:p>
              <a:endParaRPr lang="en-US"/>
            </a:p>
          </p:txBody>
        </p:sp>
        <p:sp>
          <p:nvSpPr>
            <p:cNvPr id="10" name="TextBox 10"/>
            <p:cNvSpPr txBox="1"/>
            <p:nvPr/>
          </p:nvSpPr>
          <p:spPr>
            <a:xfrm>
              <a:off x="0" y="-38100"/>
              <a:ext cx="4274726" cy="1874898"/>
            </a:xfrm>
            <a:prstGeom prst="rect">
              <a:avLst/>
            </a:prstGeom>
          </p:spPr>
          <p:txBody>
            <a:bodyPr lIns="50800" tIns="50800" rIns="50800" bIns="50800" rtlCol="0" anchor="ctr"/>
            <a:lstStyle/>
            <a:p>
              <a:pPr algn="ctr">
                <a:lnSpc>
                  <a:spcPts val="3499"/>
                </a:lnSpc>
              </a:pPr>
              <a:endParaRPr/>
            </a:p>
          </p:txBody>
        </p:sp>
      </p:grpSp>
      <p:sp>
        <p:nvSpPr>
          <p:cNvPr id="12" name="TextBox 12"/>
          <p:cNvSpPr txBox="1"/>
          <p:nvPr/>
        </p:nvSpPr>
        <p:spPr>
          <a:xfrm>
            <a:off x="6571513" y="3818453"/>
            <a:ext cx="8702365" cy="1767223"/>
          </a:xfrm>
          <a:prstGeom prst="rect">
            <a:avLst/>
          </a:prstGeom>
        </p:spPr>
        <p:txBody>
          <a:bodyPr lIns="0" tIns="0" rIns="0" bIns="0" rtlCol="0" anchor="t">
            <a:spAutoFit/>
          </a:bodyPr>
          <a:lstStyle/>
          <a:p>
            <a:pPr algn="ctr">
              <a:lnSpc>
                <a:spcPts val="14419"/>
              </a:lnSpc>
              <a:spcBef>
                <a:spcPct val="0"/>
              </a:spcBef>
            </a:pPr>
            <a:r>
              <a:rPr lang="en-US" sz="10250" b="1" dirty="0">
                <a:solidFill>
                  <a:schemeClr val="tx1">
                    <a:lumMod val="95000"/>
                    <a:lumOff val="5000"/>
                  </a:schemeClr>
                </a:solidFill>
                <a:latin typeface="Noto Serif Display Bold"/>
                <a:ea typeface="Noto Serif Display Bold"/>
                <a:cs typeface="Noto Serif Display Bold"/>
                <a:sym typeface="Noto Serif Display Bold"/>
                <a:hlinkClick r:id="rId2">
                  <a:extLst>
                    <a:ext uri="{A12FA001-AC4F-418D-AE19-62706E023703}">
                      <ahyp:hlinkClr xmlns:ahyp="http://schemas.microsoft.com/office/drawing/2018/hyperlinkcolor" val="tx"/>
                    </a:ext>
                  </a:extLst>
                </a:hlinkClick>
              </a:rPr>
              <a:t>GitHub Link</a:t>
            </a:r>
            <a:endParaRPr lang="en-US" dirty="0">
              <a:solidFill>
                <a:schemeClr val="tx1">
                  <a:lumMod val="95000"/>
                  <a:lumOff val="5000"/>
                </a:schemeClr>
              </a:solidFill>
              <a:ea typeface="Calibri"/>
              <a:cs typeface="Calibri"/>
              <a:hlinkClick r:id="rId2">
                <a:extLst>
                  <a:ext uri="{A12FA001-AC4F-418D-AE19-62706E023703}">
                    <ahyp:hlinkClr xmlns:ahyp="http://schemas.microsoft.com/office/drawing/2018/hyperlinkcolor" val="tx"/>
                  </a:ext>
                </a:extLst>
              </a:hlinkClick>
            </a:endParaRPr>
          </a:p>
        </p:txBody>
      </p:sp>
      <p:sp>
        <p:nvSpPr>
          <p:cNvPr id="14" name="Freeform 13">
            <a:extLst>
              <a:ext uri="{FF2B5EF4-FFF2-40B4-BE49-F238E27FC236}">
                <a16:creationId xmlns:a16="http://schemas.microsoft.com/office/drawing/2014/main" id="{E1350269-35E3-7BD1-4F4A-644339E58444}"/>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5" name="TextBox 14">
            <a:extLst>
              <a:ext uri="{FF2B5EF4-FFF2-40B4-BE49-F238E27FC236}">
                <a16:creationId xmlns:a16="http://schemas.microsoft.com/office/drawing/2014/main" id="{73E83266-6F5D-EF25-6343-32F3C52844A2}"/>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13</a:t>
            </a:r>
          </a:p>
        </p:txBody>
      </p:sp>
      <p:pic>
        <p:nvPicPr>
          <p:cNvPr id="13" name="Picture 12" descr="A white cat on a black background&#10;&#10;Description automatically generated">
            <a:extLst>
              <a:ext uri="{FF2B5EF4-FFF2-40B4-BE49-F238E27FC236}">
                <a16:creationId xmlns:a16="http://schemas.microsoft.com/office/drawing/2014/main" id="{35D6B9FB-9EE7-E037-001B-ED4D549A1C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3762" y="3109996"/>
            <a:ext cx="3437751" cy="3437751"/>
          </a:xfrm>
          <a:prstGeom prst="rect">
            <a:avLst/>
          </a:prstGeom>
        </p:spPr>
      </p:pic>
    </p:spTree>
    <p:extLst>
      <p:ext uri="{BB962C8B-B14F-4D97-AF65-F5344CB8AC3E}">
        <p14:creationId xmlns:p14="http://schemas.microsoft.com/office/powerpoint/2010/main" val="41666226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964358" y="-129110"/>
            <a:ext cx="8626863" cy="10416110"/>
            <a:chOff x="0" y="0"/>
            <a:chExt cx="2272096" cy="2743338"/>
          </a:xfrm>
        </p:grpSpPr>
        <p:sp>
          <p:nvSpPr>
            <p:cNvPr id="3" name="Freeform 3"/>
            <p:cNvSpPr/>
            <p:nvPr/>
          </p:nvSpPr>
          <p:spPr>
            <a:xfrm>
              <a:off x="0" y="0"/>
              <a:ext cx="2272096" cy="2743338"/>
            </a:xfrm>
            <a:custGeom>
              <a:avLst/>
              <a:gdLst/>
              <a:ahLst/>
              <a:cxnLst/>
              <a:rect l="l" t="t" r="r" b="b"/>
              <a:pathLst>
                <a:path w="2272096" h="2743338">
                  <a:moveTo>
                    <a:pt x="0" y="0"/>
                  </a:moveTo>
                  <a:lnTo>
                    <a:pt x="2272096" y="0"/>
                  </a:lnTo>
                  <a:lnTo>
                    <a:pt x="2272096" y="2743338"/>
                  </a:lnTo>
                  <a:lnTo>
                    <a:pt x="0" y="2743338"/>
                  </a:lnTo>
                  <a:close/>
                </a:path>
              </a:pathLst>
            </a:custGeom>
            <a:solidFill>
              <a:srgbClr val="E2BFB3"/>
            </a:solidFill>
          </p:spPr>
          <p:txBody>
            <a:bodyPr/>
            <a:lstStyle/>
            <a:p>
              <a:endParaRPr lang="en-US"/>
            </a:p>
          </p:txBody>
        </p:sp>
        <p:sp>
          <p:nvSpPr>
            <p:cNvPr id="4" name="TextBox 4"/>
            <p:cNvSpPr txBox="1"/>
            <p:nvPr/>
          </p:nvSpPr>
          <p:spPr>
            <a:xfrm>
              <a:off x="0" y="-38100"/>
              <a:ext cx="2272096" cy="2781438"/>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859447" y="1801761"/>
            <a:ext cx="17047553" cy="7498798"/>
            <a:chOff x="0" y="0"/>
            <a:chExt cx="3003600" cy="1974992"/>
          </a:xfrm>
        </p:grpSpPr>
        <p:sp>
          <p:nvSpPr>
            <p:cNvPr id="6" name="Freeform 6"/>
            <p:cNvSpPr/>
            <p:nvPr/>
          </p:nvSpPr>
          <p:spPr>
            <a:xfrm>
              <a:off x="0" y="0"/>
              <a:ext cx="3003600" cy="1974992"/>
            </a:xfrm>
            <a:custGeom>
              <a:avLst/>
              <a:gdLst/>
              <a:ahLst/>
              <a:cxnLst/>
              <a:rect l="l" t="t" r="r" b="b"/>
              <a:pathLst>
                <a:path w="3003600" h="1974992">
                  <a:moveTo>
                    <a:pt x="0" y="0"/>
                  </a:moveTo>
                  <a:lnTo>
                    <a:pt x="3003600" y="0"/>
                  </a:lnTo>
                  <a:lnTo>
                    <a:pt x="3003600" y="1974992"/>
                  </a:lnTo>
                  <a:lnTo>
                    <a:pt x="0" y="1974992"/>
                  </a:lnTo>
                  <a:close/>
                </a:path>
              </a:pathLst>
            </a:custGeom>
            <a:solidFill>
              <a:srgbClr val="FEECE2"/>
            </a:solidFill>
          </p:spPr>
          <p:txBody>
            <a:bodyPr/>
            <a:lstStyle/>
            <a:p>
              <a:endParaRPr lang="en-US"/>
            </a:p>
          </p:txBody>
        </p:sp>
        <p:sp>
          <p:nvSpPr>
            <p:cNvPr id="7" name="TextBox 7"/>
            <p:cNvSpPr txBox="1"/>
            <p:nvPr/>
          </p:nvSpPr>
          <p:spPr>
            <a:xfrm>
              <a:off x="0" y="-38100"/>
              <a:ext cx="3003600" cy="2013092"/>
            </a:xfrm>
            <a:prstGeom prst="rect">
              <a:avLst/>
            </a:prstGeom>
          </p:spPr>
          <p:txBody>
            <a:bodyPr lIns="50800" tIns="50800" rIns="50800" bIns="50800" rtlCol="0" anchor="ctr"/>
            <a:lstStyle/>
            <a:p>
              <a:pPr algn="ctr">
                <a:lnSpc>
                  <a:spcPts val="3499"/>
                </a:lnSpc>
              </a:pPr>
              <a:endParaRPr/>
            </a:p>
          </p:txBody>
        </p:sp>
      </p:grpSp>
      <p:sp>
        <p:nvSpPr>
          <p:cNvPr id="8" name="TextBox 8"/>
          <p:cNvSpPr txBox="1"/>
          <p:nvPr/>
        </p:nvSpPr>
        <p:spPr>
          <a:xfrm>
            <a:off x="859447" y="797022"/>
            <a:ext cx="5168121" cy="762000"/>
          </a:xfrm>
          <a:prstGeom prst="rect">
            <a:avLst/>
          </a:prstGeom>
        </p:spPr>
        <p:txBody>
          <a:bodyPr lIns="0" tIns="0" rIns="0" bIns="0" rtlCol="0" anchor="t">
            <a:spAutoFit/>
          </a:bodyPr>
          <a:lstStyle/>
          <a:p>
            <a:pPr marL="0" lvl="0" indent="0" algn="l">
              <a:lnSpc>
                <a:spcPts val="6299"/>
              </a:lnSpc>
              <a:spcBef>
                <a:spcPct val="0"/>
              </a:spcBef>
            </a:pPr>
            <a:r>
              <a:rPr lang="en-US" sz="4500" b="1" u="none" strike="noStrike">
                <a:solidFill>
                  <a:srgbClr val="000000"/>
                </a:solidFill>
                <a:latin typeface="Noto Serif Display Bold"/>
                <a:ea typeface="Noto Serif Display Bold"/>
                <a:cs typeface="Noto Serif Display Bold"/>
                <a:sym typeface="Noto Serif Display Bold"/>
              </a:rPr>
              <a:t>REFERENCES</a:t>
            </a:r>
          </a:p>
        </p:txBody>
      </p:sp>
      <p:sp>
        <p:nvSpPr>
          <p:cNvPr id="17" name="Freeform 13">
            <a:extLst>
              <a:ext uri="{FF2B5EF4-FFF2-40B4-BE49-F238E27FC236}">
                <a16:creationId xmlns:a16="http://schemas.microsoft.com/office/drawing/2014/main" id="{D55B83FE-A463-C14C-D2C4-847D37964A4B}"/>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8" name="TextBox 17">
            <a:extLst>
              <a:ext uri="{FF2B5EF4-FFF2-40B4-BE49-F238E27FC236}">
                <a16:creationId xmlns:a16="http://schemas.microsoft.com/office/drawing/2014/main" id="{6AE243A5-EF24-94FF-6F64-E4DA0A5DCF50}"/>
              </a:ext>
            </a:extLst>
          </p:cNvPr>
          <p:cNvSpPr txBox="1"/>
          <p:nvPr/>
        </p:nvSpPr>
        <p:spPr>
          <a:xfrm>
            <a:off x="1066800" y="2400300"/>
            <a:ext cx="7848600" cy="6965240"/>
          </a:xfrm>
          <a:prstGeom prst="rect">
            <a:avLst/>
          </a:prstGeom>
          <a:noFill/>
        </p:spPr>
        <p:txBody>
          <a:bodyPr wrap="square" lIns="91440" tIns="45720" rIns="91440" bIns="45720" rtlCol="0" anchor="t">
            <a:spAutoFit/>
          </a:bodyPr>
          <a:lstStyle/>
          <a:p>
            <a:pPr marL="342900" indent="-342900">
              <a:lnSpc>
                <a:spcPct val="150000"/>
              </a:lnSpc>
              <a:buAutoNum type="arabicPeriod"/>
            </a:pPr>
            <a:r>
              <a:rPr lang="en-US" sz="2000" dirty="0">
                <a:latin typeface="Montserrat" pitchFamily="2" charset="77"/>
                <a:hlinkClick r:id="rId4">
                  <a:extLst>
                    <a:ext uri="{A12FA001-AC4F-418D-AE19-62706E023703}">
                      <ahyp:hlinkClr xmlns:ahyp="http://schemas.microsoft.com/office/drawing/2018/hyperlinkcolor" val="tx"/>
                    </a:ext>
                  </a:extLst>
                </a:hlinkClick>
              </a:rPr>
              <a:t>100 Healthiest Foods: Nutrition and Origin</a:t>
            </a:r>
            <a:endParaRPr lang="en-US" sz="2000" dirty="0">
              <a:latin typeface="Montserrat" pitchFamily="2" charset="77"/>
            </a:endParaRPr>
          </a:p>
          <a:p>
            <a:pPr marL="342900" indent="-342900">
              <a:lnSpc>
                <a:spcPct val="150000"/>
              </a:lnSpc>
              <a:buAutoNum type="arabicPeriod"/>
            </a:pPr>
            <a:endParaRPr lang="en-US" sz="2000" dirty="0">
              <a:latin typeface="Montserrat" pitchFamily="2" charset="77"/>
            </a:endParaRPr>
          </a:p>
          <a:p>
            <a:pPr marL="342900" indent="-342900">
              <a:lnSpc>
                <a:spcPct val="150000"/>
              </a:lnSpc>
              <a:buAutoNum type="arabicPeriod"/>
            </a:pPr>
            <a:r>
              <a:rPr lang="en-US" sz="2000" dirty="0">
                <a:latin typeface="Montserrat" pitchFamily="2" charset="77"/>
                <a:hlinkClick r:id="rId5">
                  <a:extLst>
                    <a:ext uri="{A12FA001-AC4F-418D-AE19-62706E023703}">
                      <ahyp:hlinkClr xmlns:ahyp="http://schemas.microsoft.com/office/drawing/2018/hyperlinkcolor" val="tx"/>
                    </a:ext>
                  </a:extLst>
                </a:hlinkClick>
              </a:rPr>
              <a:t>Tuftsfoodismedicine.org</a:t>
            </a:r>
            <a:endParaRPr lang="en-US" sz="2000" dirty="0">
              <a:latin typeface="Montserrat" pitchFamily="2" charset="77"/>
            </a:endParaRPr>
          </a:p>
          <a:p>
            <a:pPr marL="342900" indent="-342900">
              <a:lnSpc>
                <a:spcPct val="150000"/>
              </a:lnSpc>
              <a:buAutoNum type="arabicPeriod"/>
            </a:pPr>
            <a:endParaRPr lang="en-US" sz="2000" dirty="0">
              <a:latin typeface="Montserrat" pitchFamily="2" charset="77"/>
            </a:endParaRPr>
          </a:p>
          <a:p>
            <a:pPr marL="342900" indent="-342900">
              <a:lnSpc>
                <a:spcPct val="150000"/>
              </a:lnSpc>
              <a:buAutoNum type="arabicPeriod"/>
            </a:pPr>
            <a:r>
              <a:rPr lang="en-US" sz="2000" dirty="0">
                <a:latin typeface="Montserrat" pitchFamily="2" charset="77"/>
                <a:hlinkClick r:id="rId6">
                  <a:extLst>
                    <a:ext uri="{A12FA001-AC4F-418D-AE19-62706E023703}">
                      <ahyp:hlinkClr xmlns:ahyp="http://schemas.microsoft.com/office/drawing/2018/hyperlinkcolor" val="tx"/>
                    </a:ext>
                  </a:extLst>
                </a:hlinkClick>
              </a:rPr>
              <a:t>Im2recipe</a:t>
            </a:r>
            <a:r>
              <a:rPr lang="en-US" sz="2000" dirty="0">
                <a:latin typeface="Montserrat" pitchFamily="2" charset="77"/>
              </a:rPr>
              <a:t>(MIT)</a:t>
            </a:r>
          </a:p>
          <a:p>
            <a:pPr marL="342900" indent="-342900">
              <a:lnSpc>
                <a:spcPct val="150000"/>
              </a:lnSpc>
              <a:buAutoNum type="arabicPeriod"/>
            </a:pPr>
            <a:endParaRPr lang="en-US" sz="2000" dirty="0">
              <a:latin typeface="Montserrat" pitchFamily="2" charset="77"/>
            </a:endParaRPr>
          </a:p>
          <a:p>
            <a:pPr marL="342900" indent="-342900">
              <a:lnSpc>
                <a:spcPct val="150000"/>
              </a:lnSpc>
              <a:buAutoNum type="arabicPeriod"/>
            </a:pPr>
            <a:r>
              <a:rPr lang="en-US" sz="2000" dirty="0">
                <a:latin typeface="Montserrat" pitchFamily="2" charset="77"/>
                <a:hlinkClick r:id="rId7">
                  <a:extLst>
                    <a:ext uri="{A12FA001-AC4F-418D-AE19-62706E023703}">
                      <ahyp:hlinkClr xmlns:ahyp="http://schemas.microsoft.com/office/drawing/2018/hyperlinkcolor" val="tx"/>
                    </a:ext>
                  </a:extLst>
                </a:hlinkClick>
              </a:rPr>
              <a:t>LangGraph.com</a:t>
            </a:r>
            <a:endParaRPr lang="en-US" sz="2000" dirty="0">
              <a:latin typeface="Montserrat" pitchFamily="2" charset="77"/>
            </a:endParaRPr>
          </a:p>
          <a:p>
            <a:pPr marL="342900" indent="-342900">
              <a:lnSpc>
                <a:spcPct val="150000"/>
              </a:lnSpc>
              <a:buAutoNum type="arabicPeriod"/>
            </a:pPr>
            <a:endParaRPr lang="en-US" sz="2000" dirty="0">
              <a:latin typeface="Montserrat" pitchFamily="2" charset="77"/>
              <a:hlinkClick r:id="rId8">
                <a:extLst>
                  <a:ext uri="{A12FA001-AC4F-418D-AE19-62706E023703}">
                    <ahyp:hlinkClr xmlns:ahyp="http://schemas.microsoft.com/office/drawing/2018/hyperlinkcolor" val="tx"/>
                  </a:ext>
                </a:extLst>
              </a:hlinkClick>
            </a:endParaRPr>
          </a:p>
          <a:p>
            <a:pPr marL="342900" indent="-342900">
              <a:lnSpc>
                <a:spcPct val="150000"/>
              </a:lnSpc>
              <a:buAutoNum type="arabicPeriod"/>
            </a:pPr>
            <a:r>
              <a:rPr lang="en-US" sz="2000" dirty="0">
                <a:latin typeface="Montserrat" pitchFamily="2" charset="77"/>
                <a:hlinkClick r:id="rId8">
                  <a:extLst>
                    <a:ext uri="{A12FA001-AC4F-418D-AE19-62706E023703}">
                      <ahyp:hlinkClr xmlns:ahyp="http://schemas.microsoft.com/office/drawing/2018/hyperlinkcolor" val="tx"/>
                    </a:ext>
                  </a:extLst>
                </a:hlinkClick>
              </a:rPr>
              <a:t>langchain.com</a:t>
            </a:r>
            <a:endParaRPr lang="en-US" sz="2000" dirty="0">
              <a:latin typeface="Montserrat" pitchFamily="2" charset="77"/>
            </a:endParaRPr>
          </a:p>
          <a:p>
            <a:pPr marL="342900" indent="-342900">
              <a:lnSpc>
                <a:spcPct val="150000"/>
              </a:lnSpc>
              <a:buAutoNum type="arabicPeriod"/>
            </a:pPr>
            <a:endParaRPr lang="en-US" sz="2000" dirty="0">
              <a:latin typeface="Montserrat" pitchFamily="2" charset="77"/>
              <a:ea typeface="+mn-lt"/>
              <a:cs typeface="+mn-lt"/>
              <a:hlinkClick r:id="rId9">
                <a:extLst>
                  <a:ext uri="{A12FA001-AC4F-418D-AE19-62706E023703}">
                    <ahyp:hlinkClr xmlns:ahyp="http://schemas.microsoft.com/office/drawing/2018/hyperlinkcolor" val="tx"/>
                  </a:ext>
                </a:extLst>
              </a:hlinkClick>
            </a:endParaRPr>
          </a:p>
          <a:p>
            <a:pPr marL="342900" indent="-342900">
              <a:lnSpc>
                <a:spcPct val="150000"/>
              </a:lnSpc>
              <a:buAutoNum type="arabicPeriod"/>
            </a:pPr>
            <a:r>
              <a:rPr lang="en-US" sz="2000" dirty="0">
                <a:latin typeface="Montserrat" pitchFamily="2" charset="77"/>
                <a:ea typeface="+mn-lt"/>
                <a:cs typeface="+mn-lt"/>
                <a:hlinkClick r:id="rId9">
                  <a:extLst>
                    <a:ext uri="{A12FA001-AC4F-418D-AE19-62706E023703}">
                      <ahyp:hlinkClr xmlns:ahyp="http://schemas.microsoft.com/office/drawing/2018/hyperlinkcolor" val="tx"/>
                    </a:ext>
                  </a:extLst>
                </a:hlinkClick>
              </a:rPr>
              <a:t>Nutritionvalue.org</a:t>
            </a:r>
            <a:endParaRPr lang="en-US" sz="2000" dirty="0">
              <a:latin typeface="Montserrat" pitchFamily="2" charset="77"/>
            </a:endParaRPr>
          </a:p>
          <a:p>
            <a:pPr marL="342900" indent="-342900">
              <a:lnSpc>
                <a:spcPct val="150000"/>
              </a:lnSpc>
              <a:buAutoNum type="arabicPeriod"/>
            </a:pPr>
            <a:endParaRPr lang="en-US" sz="2000" dirty="0">
              <a:latin typeface="Montserrat" pitchFamily="2" charset="77"/>
              <a:ea typeface="+mn-lt"/>
              <a:cs typeface="+mn-lt"/>
              <a:hlinkClick r:id="rId10">
                <a:extLst>
                  <a:ext uri="{A12FA001-AC4F-418D-AE19-62706E023703}">
                    <ahyp:hlinkClr xmlns:ahyp="http://schemas.microsoft.com/office/drawing/2018/hyperlinkcolor" val="tx"/>
                  </a:ext>
                </a:extLst>
              </a:hlinkClick>
            </a:endParaRPr>
          </a:p>
          <a:p>
            <a:pPr marL="342900" indent="-342900">
              <a:lnSpc>
                <a:spcPct val="150000"/>
              </a:lnSpc>
              <a:buAutoNum type="arabicPeriod"/>
            </a:pPr>
            <a:r>
              <a:rPr lang="en-US" sz="2000" dirty="0">
                <a:latin typeface="Montserrat" pitchFamily="2" charset="77"/>
                <a:ea typeface="+mn-lt"/>
                <a:cs typeface="+mn-lt"/>
                <a:hlinkClick r:id="rId10">
                  <a:extLst>
                    <a:ext uri="{A12FA001-AC4F-418D-AE19-62706E023703}">
                      <ahyp:hlinkClr xmlns:ahyp="http://schemas.microsoft.com/office/drawing/2018/hyperlinkcolor" val="tx"/>
                    </a:ext>
                  </a:extLst>
                </a:hlinkClick>
              </a:rPr>
              <a:t>Myfooddiary.org</a:t>
            </a:r>
            <a:endParaRPr lang="en-US" sz="2000" dirty="0">
              <a:latin typeface="Montserrat" pitchFamily="2" charset="77"/>
              <a:ea typeface="Calibri"/>
              <a:cs typeface="Calibri"/>
            </a:endParaRPr>
          </a:p>
          <a:p>
            <a:pPr>
              <a:lnSpc>
                <a:spcPct val="150000"/>
              </a:lnSpc>
            </a:pPr>
            <a:endParaRPr lang="en-US" sz="2000" dirty="0">
              <a:latin typeface="Montserrat" pitchFamily="2" charset="77"/>
            </a:endParaRPr>
          </a:p>
          <a:p>
            <a:pPr marL="342900" indent="-342900">
              <a:lnSpc>
                <a:spcPct val="150000"/>
              </a:lnSpc>
              <a:buAutoNum type="arabicPeriod"/>
            </a:pPr>
            <a:endParaRPr lang="en-US" sz="2000" dirty="0">
              <a:latin typeface="Montserrat" pitchFamily="2" charset="77"/>
            </a:endParaRPr>
          </a:p>
        </p:txBody>
      </p:sp>
      <p:sp>
        <p:nvSpPr>
          <p:cNvPr id="9" name="TextBox 8">
            <a:extLst>
              <a:ext uri="{FF2B5EF4-FFF2-40B4-BE49-F238E27FC236}">
                <a16:creationId xmlns:a16="http://schemas.microsoft.com/office/drawing/2014/main" id="{92ACF4C4-B07D-648A-99A8-EA8D35221B49}"/>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14</a:t>
            </a:r>
          </a:p>
        </p:txBody>
      </p:sp>
    </p:spTree>
    <p:extLst>
      <p:ext uri="{BB962C8B-B14F-4D97-AF65-F5344CB8AC3E}">
        <p14:creationId xmlns:p14="http://schemas.microsoft.com/office/powerpoint/2010/main" val="12047646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179526" y="-168674"/>
            <a:ext cx="10337314" cy="10455674"/>
            <a:chOff x="0" y="0"/>
            <a:chExt cx="2722585" cy="2753758"/>
          </a:xfrm>
        </p:grpSpPr>
        <p:sp>
          <p:nvSpPr>
            <p:cNvPr id="3" name="Freeform 3"/>
            <p:cNvSpPr/>
            <p:nvPr/>
          </p:nvSpPr>
          <p:spPr>
            <a:xfrm>
              <a:off x="0" y="0"/>
              <a:ext cx="2722585" cy="2753758"/>
            </a:xfrm>
            <a:custGeom>
              <a:avLst/>
              <a:gdLst/>
              <a:ahLst/>
              <a:cxnLst/>
              <a:rect l="l" t="t" r="r" b="b"/>
              <a:pathLst>
                <a:path w="2722585" h="2753758">
                  <a:moveTo>
                    <a:pt x="0" y="0"/>
                  </a:moveTo>
                  <a:lnTo>
                    <a:pt x="2722585" y="0"/>
                  </a:lnTo>
                  <a:lnTo>
                    <a:pt x="2722585" y="2753758"/>
                  </a:lnTo>
                  <a:lnTo>
                    <a:pt x="0" y="2753758"/>
                  </a:lnTo>
                  <a:close/>
                </a:path>
              </a:pathLst>
            </a:custGeom>
            <a:solidFill>
              <a:srgbClr val="E2BFB3"/>
            </a:solidFill>
          </p:spPr>
          <p:txBody>
            <a:bodyPr/>
            <a:lstStyle/>
            <a:p>
              <a:endParaRPr lang="en-US"/>
            </a:p>
          </p:txBody>
        </p:sp>
        <p:sp>
          <p:nvSpPr>
            <p:cNvPr id="4" name="TextBox 4"/>
            <p:cNvSpPr txBox="1"/>
            <p:nvPr/>
          </p:nvSpPr>
          <p:spPr>
            <a:xfrm>
              <a:off x="0" y="-38100"/>
              <a:ext cx="2722585" cy="2791858"/>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0" y="2097888"/>
            <a:ext cx="9756529" cy="6091223"/>
            <a:chOff x="0" y="0"/>
            <a:chExt cx="2569621" cy="1604273"/>
          </a:xfrm>
        </p:grpSpPr>
        <p:sp>
          <p:nvSpPr>
            <p:cNvPr id="6" name="Freeform 6"/>
            <p:cNvSpPr/>
            <p:nvPr/>
          </p:nvSpPr>
          <p:spPr>
            <a:xfrm>
              <a:off x="0" y="0"/>
              <a:ext cx="2569621" cy="1604273"/>
            </a:xfrm>
            <a:custGeom>
              <a:avLst/>
              <a:gdLst/>
              <a:ahLst/>
              <a:cxnLst/>
              <a:rect l="l" t="t" r="r" b="b"/>
              <a:pathLst>
                <a:path w="2569621" h="1604273">
                  <a:moveTo>
                    <a:pt x="0" y="0"/>
                  </a:moveTo>
                  <a:lnTo>
                    <a:pt x="2569621" y="0"/>
                  </a:lnTo>
                  <a:lnTo>
                    <a:pt x="2569621" y="1604273"/>
                  </a:lnTo>
                  <a:lnTo>
                    <a:pt x="0" y="1604273"/>
                  </a:lnTo>
                  <a:close/>
                </a:path>
              </a:pathLst>
            </a:custGeom>
            <a:solidFill>
              <a:srgbClr val="FEECE2"/>
            </a:solidFill>
          </p:spPr>
          <p:txBody>
            <a:bodyPr/>
            <a:lstStyle/>
            <a:p>
              <a:endParaRPr lang="en-US"/>
            </a:p>
          </p:txBody>
        </p:sp>
        <p:sp>
          <p:nvSpPr>
            <p:cNvPr id="7" name="TextBox 7"/>
            <p:cNvSpPr txBox="1"/>
            <p:nvPr/>
          </p:nvSpPr>
          <p:spPr>
            <a:xfrm>
              <a:off x="0" y="-38100"/>
              <a:ext cx="2569621" cy="1642373"/>
            </a:xfrm>
            <a:prstGeom prst="rect">
              <a:avLst/>
            </a:prstGeom>
          </p:spPr>
          <p:txBody>
            <a:bodyPr lIns="50800" tIns="50800" rIns="50800" bIns="50800" rtlCol="0" anchor="ctr"/>
            <a:lstStyle/>
            <a:p>
              <a:pPr algn="ctr">
                <a:lnSpc>
                  <a:spcPts val="3499"/>
                </a:lnSpc>
              </a:pPr>
              <a:endParaRPr/>
            </a:p>
          </p:txBody>
        </p:sp>
      </p:grpSp>
      <p:grpSp>
        <p:nvGrpSpPr>
          <p:cNvPr id="8" name="Group 8"/>
          <p:cNvGrpSpPr/>
          <p:nvPr/>
        </p:nvGrpSpPr>
        <p:grpSpPr>
          <a:xfrm>
            <a:off x="10745680" y="3264974"/>
            <a:ext cx="7542320" cy="7022026"/>
            <a:chOff x="0" y="0"/>
            <a:chExt cx="1168503" cy="1087896"/>
          </a:xfrm>
        </p:grpSpPr>
        <p:sp>
          <p:nvSpPr>
            <p:cNvPr id="9" name="Freeform 9"/>
            <p:cNvSpPr/>
            <p:nvPr/>
          </p:nvSpPr>
          <p:spPr>
            <a:xfrm>
              <a:off x="0" y="0"/>
              <a:ext cx="1168503" cy="1087896"/>
            </a:xfrm>
            <a:custGeom>
              <a:avLst/>
              <a:gdLst/>
              <a:ahLst/>
              <a:cxnLst/>
              <a:rect l="l" t="t" r="r" b="b"/>
              <a:pathLst>
                <a:path w="1168503" h="1087896">
                  <a:moveTo>
                    <a:pt x="0" y="0"/>
                  </a:moveTo>
                  <a:lnTo>
                    <a:pt x="1168503" y="0"/>
                  </a:lnTo>
                  <a:lnTo>
                    <a:pt x="1168503" y="1087896"/>
                  </a:lnTo>
                  <a:lnTo>
                    <a:pt x="0" y="1087896"/>
                  </a:lnTo>
                  <a:close/>
                </a:path>
              </a:pathLst>
            </a:custGeom>
            <a:blipFill>
              <a:blip r:embed="rId2"/>
              <a:stretch>
                <a:fillRect l="-19869" r="-19869"/>
              </a:stretch>
            </a:blipFill>
          </p:spPr>
          <p:txBody>
            <a:bodyPr/>
            <a:lstStyle/>
            <a:p>
              <a:endParaRPr lang="en-US"/>
            </a:p>
          </p:txBody>
        </p:sp>
      </p:grpSp>
      <p:sp>
        <p:nvSpPr>
          <p:cNvPr id="10" name="TextBox 10"/>
          <p:cNvSpPr txBox="1"/>
          <p:nvPr/>
        </p:nvSpPr>
        <p:spPr>
          <a:xfrm>
            <a:off x="2232496" y="3188774"/>
            <a:ext cx="6100238" cy="762000"/>
          </a:xfrm>
          <a:prstGeom prst="rect">
            <a:avLst/>
          </a:prstGeom>
        </p:spPr>
        <p:txBody>
          <a:bodyPr lIns="0" tIns="0" rIns="0" bIns="0" rtlCol="0" anchor="t">
            <a:spAutoFit/>
          </a:bodyPr>
          <a:lstStyle/>
          <a:p>
            <a:pPr algn="l">
              <a:lnSpc>
                <a:spcPts val="6299"/>
              </a:lnSpc>
              <a:spcBef>
                <a:spcPct val="0"/>
              </a:spcBef>
            </a:pPr>
            <a:r>
              <a:rPr lang="en-US" sz="4500" b="1">
                <a:solidFill>
                  <a:srgbClr val="000000"/>
                </a:solidFill>
                <a:latin typeface="Noto Serif Display Bold"/>
                <a:ea typeface="Noto Serif Display Bold"/>
                <a:cs typeface="Noto Serif Display Bold"/>
                <a:sym typeface="Noto Serif Display Bold"/>
              </a:rPr>
              <a:t>AGENDA</a:t>
            </a:r>
          </a:p>
        </p:txBody>
      </p:sp>
      <p:sp>
        <p:nvSpPr>
          <p:cNvPr id="11" name="TextBox 11"/>
          <p:cNvSpPr txBox="1"/>
          <p:nvPr/>
        </p:nvSpPr>
        <p:spPr>
          <a:xfrm>
            <a:off x="2232496" y="4374076"/>
            <a:ext cx="5796496" cy="2987228"/>
          </a:xfrm>
          <a:prstGeom prst="rect">
            <a:avLst/>
          </a:prstGeom>
        </p:spPr>
        <p:txBody>
          <a:bodyPr lIns="0" tIns="0" rIns="0" bIns="0" rtlCol="0" anchor="t">
            <a:spAutoFit/>
          </a:bodyPr>
          <a:lstStyle/>
          <a:p>
            <a:pPr marL="431800" lvl="1" indent="-215900" algn="l">
              <a:lnSpc>
                <a:spcPct val="200000"/>
              </a:lnSpc>
              <a:buFont typeface="Arial"/>
              <a:buChar char="•"/>
            </a:pPr>
            <a:r>
              <a:rPr lang="en-US" sz="2000" spc="300">
                <a:solidFill>
                  <a:srgbClr val="545454"/>
                </a:solidFill>
                <a:latin typeface="Montserrat"/>
                <a:ea typeface="Montserrat"/>
                <a:cs typeface="Montserrat"/>
                <a:sym typeface="Montserrat"/>
              </a:rPr>
              <a:t>BUSINESS PROBLEM</a:t>
            </a:r>
            <a:endParaRPr lang="en-US" spc="300"/>
          </a:p>
          <a:p>
            <a:pPr marL="431800" lvl="1" indent="-215900">
              <a:lnSpc>
                <a:spcPct val="200000"/>
              </a:lnSpc>
              <a:buFont typeface="Arial"/>
              <a:buChar char="•"/>
            </a:pPr>
            <a:r>
              <a:rPr lang="en-US" sz="2000" spc="300">
                <a:solidFill>
                  <a:srgbClr val="545454"/>
                </a:solidFill>
                <a:latin typeface="Montserrat"/>
                <a:ea typeface="Montserrat"/>
                <a:cs typeface="Montserrat"/>
              </a:rPr>
              <a:t>ABOUT DATA</a:t>
            </a:r>
          </a:p>
          <a:p>
            <a:pPr marL="431800" lvl="1" indent="-215900">
              <a:lnSpc>
                <a:spcPct val="200000"/>
              </a:lnSpc>
              <a:buFont typeface="Arial,Sans-Serif"/>
              <a:buChar char="•"/>
            </a:pPr>
            <a:r>
              <a:rPr lang="en-US" sz="2000" spc="300">
                <a:solidFill>
                  <a:srgbClr val="545454"/>
                </a:solidFill>
                <a:latin typeface="Montserrat"/>
                <a:ea typeface="Montserrat"/>
                <a:cs typeface="Montserrat"/>
              </a:rPr>
              <a:t>EDA</a:t>
            </a:r>
            <a:endParaRPr lang="en-US" sz="2000" spc="300">
              <a:solidFill>
                <a:srgbClr val="000000"/>
              </a:solidFill>
              <a:latin typeface="Montserrat"/>
              <a:ea typeface="Montserrat"/>
              <a:cs typeface="Montserrat"/>
            </a:endParaRPr>
          </a:p>
          <a:p>
            <a:pPr marL="431800" lvl="1" indent="-215900">
              <a:lnSpc>
                <a:spcPct val="200000"/>
              </a:lnSpc>
              <a:buFont typeface="Arial,Sans-Serif"/>
              <a:buChar char="•"/>
            </a:pPr>
            <a:r>
              <a:rPr lang="en-US" sz="2000" spc="300">
                <a:solidFill>
                  <a:srgbClr val="545454"/>
                </a:solidFill>
                <a:latin typeface="Montserrat"/>
                <a:ea typeface="Montserrat"/>
                <a:cs typeface="Montserrat"/>
              </a:rPr>
              <a:t>ANALYSIS</a:t>
            </a:r>
          </a:p>
          <a:p>
            <a:pPr marL="431800" lvl="1" indent="-215900">
              <a:lnSpc>
                <a:spcPct val="200000"/>
              </a:lnSpc>
              <a:buFont typeface="Arial,Sans-Serif"/>
              <a:buChar char="•"/>
            </a:pPr>
            <a:r>
              <a:rPr lang="en-US" sz="2000" spc="300">
                <a:solidFill>
                  <a:srgbClr val="545454"/>
                </a:solidFill>
                <a:latin typeface="Montserrat"/>
                <a:ea typeface="Montserrat"/>
                <a:cs typeface="Montserrat"/>
              </a:rPr>
              <a:t>ACTIONABLE INSIGHTS</a:t>
            </a:r>
          </a:p>
        </p:txBody>
      </p:sp>
      <p:sp>
        <p:nvSpPr>
          <p:cNvPr id="12" name="Freeform 13">
            <a:extLst>
              <a:ext uri="{FF2B5EF4-FFF2-40B4-BE49-F238E27FC236}">
                <a16:creationId xmlns:a16="http://schemas.microsoft.com/office/drawing/2014/main" id="{94B48B6B-BD65-B14A-530D-A61312276460}"/>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 name="TextBox 12">
            <a:extLst>
              <a:ext uri="{FF2B5EF4-FFF2-40B4-BE49-F238E27FC236}">
                <a16:creationId xmlns:a16="http://schemas.microsoft.com/office/drawing/2014/main" id="{4EEA150A-0D84-F132-19D6-59182500D062}"/>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2</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087247" y="-84337"/>
            <a:ext cx="6583015" cy="10455674"/>
            <a:chOff x="0" y="0"/>
            <a:chExt cx="1733798" cy="2753758"/>
          </a:xfrm>
        </p:grpSpPr>
        <p:sp>
          <p:nvSpPr>
            <p:cNvPr id="3" name="Freeform 3"/>
            <p:cNvSpPr/>
            <p:nvPr/>
          </p:nvSpPr>
          <p:spPr>
            <a:xfrm>
              <a:off x="0" y="0"/>
              <a:ext cx="1733798" cy="2753758"/>
            </a:xfrm>
            <a:custGeom>
              <a:avLst/>
              <a:gdLst/>
              <a:ahLst/>
              <a:cxnLst/>
              <a:rect l="l" t="t" r="r" b="b"/>
              <a:pathLst>
                <a:path w="1733798" h="2753758">
                  <a:moveTo>
                    <a:pt x="0" y="0"/>
                  </a:moveTo>
                  <a:lnTo>
                    <a:pt x="1733798" y="0"/>
                  </a:lnTo>
                  <a:lnTo>
                    <a:pt x="1733798" y="2753758"/>
                  </a:lnTo>
                  <a:lnTo>
                    <a:pt x="0" y="2753758"/>
                  </a:lnTo>
                  <a:close/>
                </a:path>
              </a:pathLst>
            </a:custGeom>
            <a:solidFill>
              <a:srgbClr val="E2BFB3"/>
            </a:solidFill>
          </p:spPr>
          <p:txBody>
            <a:bodyPr/>
            <a:lstStyle/>
            <a:p>
              <a:endParaRPr lang="en-US"/>
            </a:p>
          </p:txBody>
        </p:sp>
        <p:sp>
          <p:nvSpPr>
            <p:cNvPr id="4" name="TextBox 4"/>
            <p:cNvSpPr txBox="1"/>
            <p:nvPr/>
          </p:nvSpPr>
          <p:spPr>
            <a:xfrm>
              <a:off x="0" y="-38100"/>
              <a:ext cx="1733798" cy="2791858"/>
            </a:xfrm>
            <a:prstGeom prst="rect">
              <a:avLst/>
            </a:prstGeom>
          </p:spPr>
          <p:txBody>
            <a:bodyPr lIns="50800" tIns="50800" rIns="50800" bIns="50800" rtlCol="0" anchor="ctr"/>
            <a:lstStyle/>
            <a:p>
              <a:pPr algn="ctr">
                <a:lnSpc>
                  <a:spcPts val="3499"/>
                </a:lnSpc>
              </a:pPr>
              <a:endParaRPr/>
            </a:p>
          </p:txBody>
        </p:sp>
      </p:grpSp>
      <p:sp>
        <p:nvSpPr>
          <p:cNvPr id="5" name="Freeform 5"/>
          <p:cNvSpPr/>
          <p:nvPr/>
        </p:nvSpPr>
        <p:spPr>
          <a:xfrm>
            <a:off x="428170" y="1839463"/>
            <a:ext cx="1813330" cy="1871978"/>
          </a:xfrm>
          <a:custGeom>
            <a:avLst/>
            <a:gdLst/>
            <a:ahLst/>
            <a:cxnLst/>
            <a:rect l="l" t="t" r="r" b="b"/>
            <a:pathLst>
              <a:path w="2979737" h="2958753">
                <a:moveTo>
                  <a:pt x="0" y="0"/>
                </a:moveTo>
                <a:lnTo>
                  <a:pt x="2979737" y="0"/>
                </a:lnTo>
                <a:lnTo>
                  <a:pt x="2979737" y="2958754"/>
                </a:lnTo>
                <a:lnTo>
                  <a:pt x="0" y="2958754"/>
                </a:lnTo>
                <a:lnTo>
                  <a:pt x="0" y="0"/>
                </a:lnTo>
                <a:close/>
              </a:path>
            </a:pathLst>
          </a:custGeom>
          <a:blipFill>
            <a:blip r:embed="rId2"/>
            <a:stretch>
              <a:fillRect/>
            </a:stretch>
          </a:blipFill>
          <a:effectLst>
            <a:outerShdw blurRad="50800" dist="38100" dir="2700000" algn="tl" rotWithShape="0">
              <a:prstClr val="black">
                <a:alpha val="40000"/>
              </a:prstClr>
            </a:outerShdw>
          </a:effectLst>
        </p:spPr>
        <p:txBody>
          <a:bodyPr/>
          <a:lstStyle/>
          <a:p>
            <a:endParaRPr lang="en-US"/>
          </a:p>
        </p:txBody>
      </p:sp>
      <p:sp>
        <p:nvSpPr>
          <p:cNvPr id="6" name="Freeform 6"/>
          <p:cNvSpPr/>
          <p:nvPr/>
        </p:nvSpPr>
        <p:spPr>
          <a:xfrm>
            <a:off x="309547" y="6393181"/>
            <a:ext cx="1810512" cy="1874519"/>
          </a:xfrm>
          <a:custGeom>
            <a:avLst/>
            <a:gdLst/>
            <a:ahLst/>
            <a:cxnLst/>
            <a:rect l="l" t="t" r="r" b="b"/>
            <a:pathLst>
              <a:path w="2953526" h="2958753">
                <a:moveTo>
                  <a:pt x="0" y="0"/>
                </a:moveTo>
                <a:lnTo>
                  <a:pt x="2953526" y="0"/>
                </a:lnTo>
                <a:lnTo>
                  <a:pt x="2953526" y="2958754"/>
                </a:lnTo>
                <a:lnTo>
                  <a:pt x="0" y="2958754"/>
                </a:lnTo>
                <a:lnTo>
                  <a:pt x="0" y="0"/>
                </a:lnTo>
                <a:close/>
              </a:path>
            </a:pathLst>
          </a:custGeom>
          <a:blipFill>
            <a:blip r:embed="rId3"/>
            <a:stretch>
              <a:fillRect/>
            </a:stretch>
          </a:blipFill>
          <a:effectLst>
            <a:outerShdw blurRad="50800" dist="38100" dir="2700000" algn="tl" rotWithShape="0">
              <a:prstClr val="black">
                <a:alpha val="40000"/>
              </a:prstClr>
            </a:outerShdw>
          </a:effectLst>
        </p:spPr>
        <p:txBody>
          <a:bodyPr/>
          <a:lstStyle/>
          <a:p>
            <a:endParaRPr lang="en-US"/>
          </a:p>
        </p:txBody>
      </p:sp>
      <p:sp>
        <p:nvSpPr>
          <p:cNvPr id="7" name="Freeform 7"/>
          <p:cNvSpPr/>
          <p:nvPr/>
        </p:nvSpPr>
        <p:spPr>
          <a:xfrm>
            <a:off x="6116848" y="1836922"/>
            <a:ext cx="1810512" cy="1874519"/>
          </a:xfrm>
          <a:custGeom>
            <a:avLst/>
            <a:gdLst/>
            <a:ahLst/>
            <a:cxnLst/>
            <a:rect l="l" t="t" r="r" b="b"/>
            <a:pathLst>
              <a:path w="2953526" h="3158524">
                <a:moveTo>
                  <a:pt x="0" y="0"/>
                </a:moveTo>
                <a:lnTo>
                  <a:pt x="2953526" y="0"/>
                </a:lnTo>
                <a:lnTo>
                  <a:pt x="2953526" y="3158525"/>
                </a:lnTo>
                <a:lnTo>
                  <a:pt x="0" y="3158525"/>
                </a:lnTo>
                <a:lnTo>
                  <a:pt x="0" y="0"/>
                </a:lnTo>
                <a:close/>
              </a:path>
            </a:pathLst>
          </a:custGeom>
          <a:blipFill>
            <a:blip r:embed="rId4"/>
            <a:stretch>
              <a:fillRect r="-12453"/>
            </a:stretch>
          </a:blipFill>
          <a:effectLst>
            <a:outerShdw blurRad="50800" dist="38100" dir="2700000" algn="tl" rotWithShape="0">
              <a:prstClr val="black">
                <a:alpha val="40000"/>
              </a:prstClr>
            </a:outerShdw>
          </a:effectLst>
        </p:spPr>
        <p:txBody>
          <a:bodyPr/>
          <a:lstStyle/>
          <a:p>
            <a:endParaRPr lang="en-US"/>
          </a:p>
        </p:txBody>
      </p:sp>
      <p:sp>
        <p:nvSpPr>
          <p:cNvPr id="8" name="Freeform 8"/>
          <p:cNvSpPr/>
          <p:nvPr/>
        </p:nvSpPr>
        <p:spPr>
          <a:xfrm>
            <a:off x="6158106" y="6393180"/>
            <a:ext cx="1810512" cy="1874519"/>
          </a:xfrm>
          <a:custGeom>
            <a:avLst/>
            <a:gdLst/>
            <a:ahLst/>
            <a:cxnLst/>
            <a:rect l="l" t="t" r="r" b="b"/>
            <a:pathLst>
              <a:path w="2921718" h="2921718">
                <a:moveTo>
                  <a:pt x="0" y="0"/>
                </a:moveTo>
                <a:lnTo>
                  <a:pt x="2921718" y="0"/>
                </a:lnTo>
                <a:lnTo>
                  <a:pt x="2921718" y="2921718"/>
                </a:lnTo>
                <a:lnTo>
                  <a:pt x="0" y="2921718"/>
                </a:lnTo>
                <a:lnTo>
                  <a:pt x="0" y="0"/>
                </a:lnTo>
                <a:close/>
              </a:path>
            </a:pathLst>
          </a:custGeom>
          <a:blipFill>
            <a:blip r:embed="rId5"/>
            <a:stretch>
              <a:fillRect/>
            </a:stretch>
          </a:blipFill>
          <a:effectLst>
            <a:outerShdw blurRad="50800" dist="38100" dir="2700000" algn="tl" rotWithShape="0">
              <a:prstClr val="black">
                <a:alpha val="40000"/>
              </a:prstClr>
            </a:outerShdw>
          </a:effectLst>
        </p:spPr>
        <p:txBody>
          <a:bodyPr/>
          <a:lstStyle/>
          <a:p>
            <a:endParaRPr lang="en-US"/>
          </a:p>
        </p:txBody>
      </p:sp>
      <p:sp>
        <p:nvSpPr>
          <p:cNvPr id="9" name="TextBox 9"/>
          <p:cNvSpPr txBox="1"/>
          <p:nvPr/>
        </p:nvSpPr>
        <p:spPr>
          <a:xfrm>
            <a:off x="1480751" y="266700"/>
            <a:ext cx="6487867" cy="762000"/>
          </a:xfrm>
          <a:prstGeom prst="rect">
            <a:avLst/>
          </a:prstGeom>
        </p:spPr>
        <p:txBody>
          <a:bodyPr lIns="0" tIns="0" rIns="0" bIns="0" rtlCol="0" anchor="t">
            <a:spAutoFit/>
          </a:bodyPr>
          <a:lstStyle/>
          <a:p>
            <a:pPr marL="0" lvl="0" indent="0" algn="l">
              <a:lnSpc>
                <a:spcPts val="6299"/>
              </a:lnSpc>
              <a:spcBef>
                <a:spcPct val="0"/>
              </a:spcBef>
            </a:pPr>
            <a:r>
              <a:rPr lang="en-US" sz="4500" b="1">
                <a:solidFill>
                  <a:srgbClr val="000000"/>
                </a:solidFill>
                <a:latin typeface="Noto Serif Display Bold"/>
                <a:ea typeface="Noto Serif Display Bold"/>
                <a:cs typeface="Noto Serif Display Bold"/>
                <a:sym typeface="Noto Serif Display Bold"/>
              </a:rPr>
              <a:t>MEET OUR TEAM</a:t>
            </a:r>
          </a:p>
        </p:txBody>
      </p:sp>
      <p:sp>
        <p:nvSpPr>
          <p:cNvPr id="10" name="TextBox 10"/>
          <p:cNvSpPr txBox="1"/>
          <p:nvPr/>
        </p:nvSpPr>
        <p:spPr>
          <a:xfrm>
            <a:off x="2011456" y="2003874"/>
            <a:ext cx="4178831" cy="499047"/>
          </a:xfrm>
          <a:prstGeom prst="rect">
            <a:avLst/>
          </a:prstGeom>
        </p:spPr>
        <p:txBody>
          <a:bodyPr wrap="square" lIns="0" tIns="0" rIns="0" bIns="0" rtlCol="0" anchor="t">
            <a:spAutoFit/>
          </a:bodyPr>
          <a:lstStyle/>
          <a:p>
            <a:pPr algn="ctr">
              <a:lnSpc>
                <a:spcPts val="4200"/>
              </a:lnSpc>
            </a:pPr>
            <a:r>
              <a:rPr lang="en-US" sz="2400" b="1">
                <a:solidFill>
                  <a:srgbClr val="000000"/>
                </a:solidFill>
                <a:latin typeface="Montserrat"/>
                <a:ea typeface="Montserrat"/>
                <a:cs typeface="Montserrat"/>
                <a:sym typeface="Montserrat"/>
              </a:rPr>
              <a:t>Praveen Mohankumar</a:t>
            </a:r>
          </a:p>
        </p:txBody>
      </p:sp>
      <p:sp>
        <p:nvSpPr>
          <p:cNvPr id="14" name="TextBox 14"/>
          <p:cNvSpPr txBox="1"/>
          <p:nvPr/>
        </p:nvSpPr>
        <p:spPr>
          <a:xfrm>
            <a:off x="2165243" y="2577483"/>
            <a:ext cx="3184446" cy="467307"/>
          </a:xfrm>
          <a:prstGeom prst="rect">
            <a:avLst/>
          </a:prstGeom>
        </p:spPr>
        <p:txBody>
          <a:bodyPr lIns="0" tIns="0" rIns="0" bIns="0" rtlCol="0" anchor="t">
            <a:spAutoFit/>
          </a:bodyPr>
          <a:lstStyle/>
          <a:p>
            <a:pPr algn="ctr">
              <a:lnSpc>
                <a:spcPts val="4200"/>
              </a:lnSpc>
            </a:pPr>
            <a:r>
              <a:rPr lang="en-US" sz="2000" spc="300">
                <a:solidFill>
                  <a:srgbClr val="000000"/>
                </a:solidFill>
                <a:latin typeface="Montserrat"/>
                <a:ea typeface="Montserrat"/>
                <a:cs typeface="Montserrat"/>
                <a:sym typeface="Montserrat"/>
              </a:rPr>
              <a:t>Project Manager</a:t>
            </a:r>
          </a:p>
        </p:txBody>
      </p:sp>
      <p:sp>
        <p:nvSpPr>
          <p:cNvPr id="18" name="Freeform 13">
            <a:extLst>
              <a:ext uri="{FF2B5EF4-FFF2-40B4-BE49-F238E27FC236}">
                <a16:creationId xmlns:a16="http://schemas.microsoft.com/office/drawing/2014/main" id="{146C9B3D-CAB3-84D9-DC6C-67D8CB5E6A68}"/>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9" name="TextBox 18">
            <a:extLst>
              <a:ext uri="{FF2B5EF4-FFF2-40B4-BE49-F238E27FC236}">
                <a16:creationId xmlns:a16="http://schemas.microsoft.com/office/drawing/2014/main" id="{5E33D2A1-CE0A-C11A-E03C-7B5157355A14}"/>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3</a:t>
            </a:r>
          </a:p>
        </p:txBody>
      </p:sp>
      <p:grpSp>
        <p:nvGrpSpPr>
          <p:cNvPr id="20" name="Group 2">
            <a:extLst>
              <a:ext uri="{FF2B5EF4-FFF2-40B4-BE49-F238E27FC236}">
                <a16:creationId xmlns:a16="http://schemas.microsoft.com/office/drawing/2014/main" id="{7A4D01BD-52D8-9749-6D25-8B6037BE83E7}"/>
              </a:ext>
            </a:extLst>
          </p:cNvPr>
          <p:cNvGrpSpPr/>
          <p:nvPr/>
        </p:nvGrpSpPr>
        <p:grpSpPr>
          <a:xfrm>
            <a:off x="2362200" y="2551304"/>
            <a:ext cx="2790532" cy="45719"/>
            <a:chOff x="0" y="0"/>
            <a:chExt cx="1906284" cy="2438400"/>
          </a:xfrm>
        </p:grpSpPr>
        <p:sp>
          <p:nvSpPr>
            <p:cNvPr id="21" name="Freeform 3">
              <a:extLst>
                <a:ext uri="{FF2B5EF4-FFF2-40B4-BE49-F238E27FC236}">
                  <a16:creationId xmlns:a16="http://schemas.microsoft.com/office/drawing/2014/main" id="{21BB5687-E8B4-DCDB-8BAC-E70A0F889B1E}"/>
                </a:ext>
              </a:extLst>
            </p:cNvPr>
            <p:cNvSpPr/>
            <p:nvPr/>
          </p:nvSpPr>
          <p:spPr>
            <a:xfrm>
              <a:off x="0" y="0"/>
              <a:ext cx="1906284" cy="2438400"/>
            </a:xfrm>
            <a:custGeom>
              <a:avLst/>
              <a:gdLst/>
              <a:ahLst/>
              <a:cxnLst/>
              <a:rect l="l" t="t" r="r" b="b"/>
              <a:pathLst>
                <a:path w="1906284" h="2438400">
                  <a:moveTo>
                    <a:pt x="0" y="0"/>
                  </a:moveTo>
                  <a:lnTo>
                    <a:pt x="1906284" y="0"/>
                  </a:lnTo>
                  <a:lnTo>
                    <a:pt x="1906284" y="2438400"/>
                  </a:lnTo>
                  <a:lnTo>
                    <a:pt x="0" y="2438400"/>
                  </a:lnTo>
                  <a:close/>
                </a:path>
              </a:pathLst>
            </a:custGeom>
            <a:solidFill>
              <a:srgbClr val="E2BFB3"/>
            </a:solidFill>
          </p:spPr>
          <p:txBody>
            <a:bodyPr/>
            <a:lstStyle/>
            <a:p>
              <a:endParaRPr lang="en-US"/>
            </a:p>
          </p:txBody>
        </p:sp>
        <p:sp>
          <p:nvSpPr>
            <p:cNvPr id="22" name="TextBox 4">
              <a:extLst>
                <a:ext uri="{FF2B5EF4-FFF2-40B4-BE49-F238E27FC236}">
                  <a16:creationId xmlns:a16="http://schemas.microsoft.com/office/drawing/2014/main" id="{BAD8BAA0-0FCB-D617-1744-6B31BDB96E16}"/>
                </a:ext>
              </a:extLst>
            </p:cNvPr>
            <p:cNvSpPr txBox="1"/>
            <p:nvPr/>
          </p:nvSpPr>
          <p:spPr>
            <a:xfrm>
              <a:off x="0" y="-38100"/>
              <a:ext cx="1906284" cy="2476500"/>
            </a:xfrm>
            <a:prstGeom prst="rect">
              <a:avLst/>
            </a:prstGeom>
          </p:spPr>
          <p:txBody>
            <a:bodyPr lIns="50800" tIns="50800" rIns="50800" bIns="50800" rtlCol="0" anchor="ctr"/>
            <a:lstStyle/>
            <a:p>
              <a:pPr algn="ctr">
                <a:lnSpc>
                  <a:spcPts val="3499"/>
                </a:lnSpc>
              </a:pPr>
              <a:endParaRPr/>
            </a:p>
          </p:txBody>
        </p:sp>
      </p:grpSp>
      <p:sp>
        <p:nvSpPr>
          <p:cNvPr id="23" name="TextBox 10">
            <a:extLst>
              <a:ext uri="{FF2B5EF4-FFF2-40B4-BE49-F238E27FC236}">
                <a16:creationId xmlns:a16="http://schemas.microsoft.com/office/drawing/2014/main" id="{8E3BD660-FECF-E53A-2342-13A5ECA40E4A}"/>
              </a:ext>
            </a:extLst>
          </p:cNvPr>
          <p:cNvSpPr txBox="1"/>
          <p:nvPr/>
        </p:nvSpPr>
        <p:spPr>
          <a:xfrm>
            <a:off x="8089369" y="2003874"/>
            <a:ext cx="4178831" cy="499047"/>
          </a:xfrm>
          <a:prstGeom prst="rect">
            <a:avLst/>
          </a:prstGeom>
        </p:spPr>
        <p:txBody>
          <a:bodyPr wrap="square" lIns="0" tIns="0" rIns="0" bIns="0" rtlCol="0" anchor="t">
            <a:spAutoFit/>
          </a:bodyPr>
          <a:lstStyle/>
          <a:p>
            <a:pPr>
              <a:lnSpc>
                <a:spcPts val="4200"/>
              </a:lnSpc>
            </a:pPr>
            <a:r>
              <a:rPr lang="en-US" sz="2400" b="1">
                <a:solidFill>
                  <a:srgbClr val="000000"/>
                </a:solidFill>
                <a:latin typeface="Montserrat"/>
                <a:ea typeface="Montserrat"/>
                <a:cs typeface="Montserrat"/>
                <a:sym typeface="Montserrat"/>
              </a:rPr>
              <a:t>Achintya Mishra</a:t>
            </a:r>
          </a:p>
        </p:txBody>
      </p:sp>
      <p:sp>
        <p:nvSpPr>
          <p:cNvPr id="24" name="TextBox 14">
            <a:extLst>
              <a:ext uri="{FF2B5EF4-FFF2-40B4-BE49-F238E27FC236}">
                <a16:creationId xmlns:a16="http://schemas.microsoft.com/office/drawing/2014/main" id="{9B6A9AED-7C0E-22B9-E643-2AEC87E08780}"/>
              </a:ext>
            </a:extLst>
          </p:cNvPr>
          <p:cNvSpPr txBox="1"/>
          <p:nvPr/>
        </p:nvSpPr>
        <p:spPr>
          <a:xfrm>
            <a:off x="7927360" y="2577483"/>
            <a:ext cx="3184446" cy="467307"/>
          </a:xfrm>
          <a:prstGeom prst="rect">
            <a:avLst/>
          </a:prstGeom>
        </p:spPr>
        <p:txBody>
          <a:bodyPr lIns="0" tIns="0" rIns="0" bIns="0" rtlCol="0" anchor="t">
            <a:spAutoFit/>
          </a:bodyPr>
          <a:lstStyle/>
          <a:p>
            <a:pPr algn="ctr">
              <a:lnSpc>
                <a:spcPts val="4200"/>
              </a:lnSpc>
            </a:pPr>
            <a:r>
              <a:rPr lang="en-US" sz="2000" spc="300">
                <a:solidFill>
                  <a:srgbClr val="000000"/>
                </a:solidFill>
                <a:latin typeface="Montserrat"/>
                <a:ea typeface="Montserrat"/>
                <a:cs typeface="Montserrat"/>
                <a:sym typeface="Montserrat"/>
              </a:rPr>
              <a:t>Sr. Data Scientist</a:t>
            </a:r>
          </a:p>
        </p:txBody>
      </p:sp>
      <p:grpSp>
        <p:nvGrpSpPr>
          <p:cNvPr id="25" name="Group 2">
            <a:extLst>
              <a:ext uri="{FF2B5EF4-FFF2-40B4-BE49-F238E27FC236}">
                <a16:creationId xmlns:a16="http://schemas.microsoft.com/office/drawing/2014/main" id="{D62C3004-6364-202C-4766-9AE0C9336452}"/>
              </a:ext>
            </a:extLst>
          </p:cNvPr>
          <p:cNvGrpSpPr/>
          <p:nvPr/>
        </p:nvGrpSpPr>
        <p:grpSpPr>
          <a:xfrm>
            <a:off x="8124317" y="2551304"/>
            <a:ext cx="2790532" cy="45719"/>
            <a:chOff x="0" y="0"/>
            <a:chExt cx="1906284" cy="2438400"/>
          </a:xfrm>
        </p:grpSpPr>
        <p:sp>
          <p:nvSpPr>
            <p:cNvPr id="26" name="Freeform 3">
              <a:extLst>
                <a:ext uri="{FF2B5EF4-FFF2-40B4-BE49-F238E27FC236}">
                  <a16:creationId xmlns:a16="http://schemas.microsoft.com/office/drawing/2014/main" id="{01C17334-6470-CDFC-7017-81DDE0E73580}"/>
                </a:ext>
              </a:extLst>
            </p:cNvPr>
            <p:cNvSpPr/>
            <p:nvPr/>
          </p:nvSpPr>
          <p:spPr>
            <a:xfrm>
              <a:off x="0" y="0"/>
              <a:ext cx="1906284" cy="2438400"/>
            </a:xfrm>
            <a:custGeom>
              <a:avLst/>
              <a:gdLst/>
              <a:ahLst/>
              <a:cxnLst/>
              <a:rect l="l" t="t" r="r" b="b"/>
              <a:pathLst>
                <a:path w="1906284" h="2438400">
                  <a:moveTo>
                    <a:pt x="0" y="0"/>
                  </a:moveTo>
                  <a:lnTo>
                    <a:pt x="1906284" y="0"/>
                  </a:lnTo>
                  <a:lnTo>
                    <a:pt x="1906284" y="2438400"/>
                  </a:lnTo>
                  <a:lnTo>
                    <a:pt x="0" y="2438400"/>
                  </a:lnTo>
                  <a:close/>
                </a:path>
              </a:pathLst>
            </a:custGeom>
            <a:solidFill>
              <a:srgbClr val="E2BFB3"/>
            </a:solidFill>
          </p:spPr>
          <p:txBody>
            <a:bodyPr/>
            <a:lstStyle/>
            <a:p>
              <a:endParaRPr lang="en-US"/>
            </a:p>
          </p:txBody>
        </p:sp>
        <p:sp>
          <p:nvSpPr>
            <p:cNvPr id="27" name="TextBox 4">
              <a:extLst>
                <a:ext uri="{FF2B5EF4-FFF2-40B4-BE49-F238E27FC236}">
                  <a16:creationId xmlns:a16="http://schemas.microsoft.com/office/drawing/2014/main" id="{283AA41A-F585-16E9-7093-EC7C2CE9D302}"/>
                </a:ext>
              </a:extLst>
            </p:cNvPr>
            <p:cNvSpPr txBox="1"/>
            <p:nvPr/>
          </p:nvSpPr>
          <p:spPr>
            <a:xfrm>
              <a:off x="0" y="-38100"/>
              <a:ext cx="1906284" cy="2476500"/>
            </a:xfrm>
            <a:prstGeom prst="rect">
              <a:avLst/>
            </a:prstGeom>
          </p:spPr>
          <p:txBody>
            <a:bodyPr lIns="50800" tIns="50800" rIns="50800" bIns="50800" rtlCol="0" anchor="ctr"/>
            <a:lstStyle/>
            <a:p>
              <a:pPr algn="ctr">
                <a:lnSpc>
                  <a:spcPts val="3499"/>
                </a:lnSpc>
              </a:pPr>
              <a:endParaRPr/>
            </a:p>
          </p:txBody>
        </p:sp>
      </p:grpSp>
      <p:sp>
        <p:nvSpPr>
          <p:cNvPr id="28" name="TextBox 10">
            <a:extLst>
              <a:ext uri="{FF2B5EF4-FFF2-40B4-BE49-F238E27FC236}">
                <a16:creationId xmlns:a16="http://schemas.microsoft.com/office/drawing/2014/main" id="{2E8066D4-E66C-1F6B-14FB-894468746729}"/>
              </a:ext>
            </a:extLst>
          </p:cNvPr>
          <p:cNvSpPr txBox="1"/>
          <p:nvPr/>
        </p:nvSpPr>
        <p:spPr>
          <a:xfrm>
            <a:off x="2298169" y="6755974"/>
            <a:ext cx="4178831" cy="499047"/>
          </a:xfrm>
          <a:prstGeom prst="rect">
            <a:avLst/>
          </a:prstGeom>
        </p:spPr>
        <p:txBody>
          <a:bodyPr wrap="square" lIns="0" tIns="0" rIns="0" bIns="0" rtlCol="0" anchor="t">
            <a:spAutoFit/>
          </a:bodyPr>
          <a:lstStyle/>
          <a:p>
            <a:pPr>
              <a:lnSpc>
                <a:spcPts val="4200"/>
              </a:lnSpc>
            </a:pPr>
            <a:r>
              <a:rPr lang="en-US" sz="2400" b="1">
                <a:solidFill>
                  <a:srgbClr val="000000"/>
                </a:solidFill>
                <a:latin typeface="Montserrat"/>
                <a:ea typeface="Montserrat"/>
                <a:cs typeface="Montserrat"/>
                <a:sym typeface="Montserrat"/>
              </a:rPr>
              <a:t>Yash Bhardwaj</a:t>
            </a:r>
          </a:p>
        </p:txBody>
      </p:sp>
      <p:sp>
        <p:nvSpPr>
          <p:cNvPr id="29" name="TextBox 14">
            <a:extLst>
              <a:ext uri="{FF2B5EF4-FFF2-40B4-BE49-F238E27FC236}">
                <a16:creationId xmlns:a16="http://schemas.microsoft.com/office/drawing/2014/main" id="{7A450CCC-E3BB-D7EE-30B4-E9D0FFA9C9A6}"/>
              </a:ext>
            </a:extLst>
          </p:cNvPr>
          <p:cNvSpPr txBox="1"/>
          <p:nvPr/>
        </p:nvSpPr>
        <p:spPr>
          <a:xfrm>
            <a:off x="2362200" y="7419021"/>
            <a:ext cx="3184446" cy="467307"/>
          </a:xfrm>
          <a:prstGeom prst="rect">
            <a:avLst/>
          </a:prstGeom>
        </p:spPr>
        <p:txBody>
          <a:bodyPr lIns="0" tIns="0" rIns="0" bIns="0" rtlCol="0" anchor="t">
            <a:spAutoFit/>
          </a:bodyPr>
          <a:lstStyle/>
          <a:p>
            <a:pPr>
              <a:lnSpc>
                <a:spcPts val="4200"/>
              </a:lnSpc>
            </a:pPr>
            <a:r>
              <a:rPr lang="en-US" sz="2000" spc="300">
                <a:solidFill>
                  <a:srgbClr val="000000"/>
                </a:solidFill>
                <a:latin typeface="Montserrat"/>
                <a:ea typeface="Montserrat"/>
                <a:cs typeface="Montserrat"/>
                <a:sym typeface="Montserrat"/>
              </a:rPr>
              <a:t>Gen AI Lead</a:t>
            </a:r>
          </a:p>
        </p:txBody>
      </p:sp>
      <p:grpSp>
        <p:nvGrpSpPr>
          <p:cNvPr id="30" name="Group 2">
            <a:extLst>
              <a:ext uri="{FF2B5EF4-FFF2-40B4-BE49-F238E27FC236}">
                <a16:creationId xmlns:a16="http://schemas.microsoft.com/office/drawing/2014/main" id="{4CD8F805-6E27-4F1C-9DB0-554CFBA5E4ED}"/>
              </a:ext>
            </a:extLst>
          </p:cNvPr>
          <p:cNvGrpSpPr/>
          <p:nvPr/>
        </p:nvGrpSpPr>
        <p:grpSpPr>
          <a:xfrm>
            <a:off x="2314868" y="7383409"/>
            <a:ext cx="2790532" cy="45719"/>
            <a:chOff x="0" y="0"/>
            <a:chExt cx="1906284" cy="2438400"/>
          </a:xfrm>
        </p:grpSpPr>
        <p:sp>
          <p:nvSpPr>
            <p:cNvPr id="31" name="Freeform 3">
              <a:extLst>
                <a:ext uri="{FF2B5EF4-FFF2-40B4-BE49-F238E27FC236}">
                  <a16:creationId xmlns:a16="http://schemas.microsoft.com/office/drawing/2014/main" id="{970C0EFE-964B-EC1C-292B-809D34994124}"/>
                </a:ext>
              </a:extLst>
            </p:cNvPr>
            <p:cNvSpPr/>
            <p:nvPr/>
          </p:nvSpPr>
          <p:spPr>
            <a:xfrm>
              <a:off x="0" y="0"/>
              <a:ext cx="1906284" cy="2438400"/>
            </a:xfrm>
            <a:custGeom>
              <a:avLst/>
              <a:gdLst/>
              <a:ahLst/>
              <a:cxnLst/>
              <a:rect l="l" t="t" r="r" b="b"/>
              <a:pathLst>
                <a:path w="1906284" h="2438400">
                  <a:moveTo>
                    <a:pt x="0" y="0"/>
                  </a:moveTo>
                  <a:lnTo>
                    <a:pt x="1906284" y="0"/>
                  </a:lnTo>
                  <a:lnTo>
                    <a:pt x="1906284" y="2438400"/>
                  </a:lnTo>
                  <a:lnTo>
                    <a:pt x="0" y="2438400"/>
                  </a:lnTo>
                  <a:close/>
                </a:path>
              </a:pathLst>
            </a:custGeom>
            <a:solidFill>
              <a:srgbClr val="E2BFB3"/>
            </a:solidFill>
          </p:spPr>
          <p:txBody>
            <a:bodyPr/>
            <a:lstStyle/>
            <a:p>
              <a:endParaRPr lang="en-US"/>
            </a:p>
          </p:txBody>
        </p:sp>
        <p:sp>
          <p:nvSpPr>
            <p:cNvPr id="32" name="TextBox 4">
              <a:extLst>
                <a:ext uri="{FF2B5EF4-FFF2-40B4-BE49-F238E27FC236}">
                  <a16:creationId xmlns:a16="http://schemas.microsoft.com/office/drawing/2014/main" id="{BD6DF89A-70DD-B68C-6205-1EFB3082D2A4}"/>
                </a:ext>
              </a:extLst>
            </p:cNvPr>
            <p:cNvSpPr txBox="1"/>
            <p:nvPr/>
          </p:nvSpPr>
          <p:spPr>
            <a:xfrm>
              <a:off x="0" y="-38100"/>
              <a:ext cx="1906284" cy="2476500"/>
            </a:xfrm>
            <a:prstGeom prst="rect">
              <a:avLst/>
            </a:prstGeom>
          </p:spPr>
          <p:txBody>
            <a:bodyPr lIns="50800" tIns="50800" rIns="50800" bIns="50800" rtlCol="0" anchor="ctr"/>
            <a:lstStyle/>
            <a:p>
              <a:pPr algn="ctr">
                <a:lnSpc>
                  <a:spcPts val="3499"/>
                </a:lnSpc>
              </a:pPr>
              <a:endParaRPr/>
            </a:p>
          </p:txBody>
        </p:sp>
      </p:grpSp>
      <p:sp>
        <p:nvSpPr>
          <p:cNvPr id="33" name="TextBox 10">
            <a:extLst>
              <a:ext uri="{FF2B5EF4-FFF2-40B4-BE49-F238E27FC236}">
                <a16:creationId xmlns:a16="http://schemas.microsoft.com/office/drawing/2014/main" id="{D93E930D-123A-721A-B39E-F6C417576492}"/>
              </a:ext>
            </a:extLst>
          </p:cNvPr>
          <p:cNvSpPr txBox="1"/>
          <p:nvPr/>
        </p:nvSpPr>
        <p:spPr>
          <a:xfrm>
            <a:off x="8124317" y="6755974"/>
            <a:ext cx="4178831" cy="499047"/>
          </a:xfrm>
          <a:prstGeom prst="rect">
            <a:avLst/>
          </a:prstGeom>
        </p:spPr>
        <p:txBody>
          <a:bodyPr wrap="square" lIns="0" tIns="0" rIns="0" bIns="0" rtlCol="0" anchor="t">
            <a:spAutoFit/>
          </a:bodyPr>
          <a:lstStyle/>
          <a:p>
            <a:pPr>
              <a:lnSpc>
                <a:spcPts val="4200"/>
              </a:lnSpc>
            </a:pPr>
            <a:r>
              <a:rPr lang="en-US" sz="2400" b="1">
                <a:solidFill>
                  <a:srgbClr val="000000"/>
                </a:solidFill>
                <a:latin typeface="Montserrat"/>
                <a:ea typeface="Montserrat"/>
                <a:cs typeface="Montserrat"/>
                <a:sym typeface="Montserrat"/>
              </a:rPr>
              <a:t>Arushi </a:t>
            </a:r>
            <a:r>
              <a:rPr lang="en-US" sz="2400" b="1" err="1">
                <a:solidFill>
                  <a:srgbClr val="000000"/>
                </a:solidFill>
                <a:latin typeface="Montserrat"/>
                <a:ea typeface="Montserrat"/>
                <a:cs typeface="Montserrat"/>
                <a:sym typeface="Montserrat"/>
              </a:rPr>
              <a:t>Makraria</a:t>
            </a:r>
            <a:endParaRPr lang="en-US" sz="2400" b="1">
              <a:solidFill>
                <a:srgbClr val="000000"/>
              </a:solidFill>
              <a:latin typeface="Montserrat"/>
              <a:ea typeface="Montserrat"/>
              <a:cs typeface="Montserrat"/>
              <a:sym typeface="Montserrat"/>
            </a:endParaRPr>
          </a:p>
        </p:txBody>
      </p:sp>
      <p:sp>
        <p:nvSpPr>
          <p:cNvPr id="34" name="TextBox 14">
            <a:extLst>
              <a:ext uri="{FF2B5EF4-FFF2-40B4-BE49-F238E27FC236}">
                <a16:creationId xmlns:a16="http://schemas.microsoft.com/office/drawing/2014/main" id="{1F94D62A-6A4E-61EA-F756-28A90FF9FB6C}"/>
              </a:ext>
            </a:extLst>
          </p:cNvPr>
          <p:cNvSpPr txBox="1"/>
          <p:nvPr/>
        </p:nvSpPr>
        <p:spPr>
          <a:xfrm>
            <a:off x="8188348" y="7419021"/>
            <a:ext cx="3184446" cy="467307"/>
          </a:xfrm>
          <a:prstGeom prst="rect">
            <a:avLst/>
          </a:prstGeom>
        </p:spPr>
        <p:txBody>
          <a:bodyPr lIns="0" tIns="0" rIns="0" bIns="0" rtlCol="0" anchor="t">
            <a:spAutoFit/>
          </a:bodyPr>
          <a:lstStyle/>
          <a:p>
            <a:pPr>
              <a:lnSpc>
                <a:spcPts val="4200"/>
              </a:lnSpc>
            </a:pPr>
            <a:r>
              <a:rPr lang="en-US" sz="2000" spc="300">
                <a:solidFill>
                  <a:srgbClr val="000000"/>
                </a:solidFill>
                <a:latin typeface="Montserrat"/>
                <a:ea typeface="Montserrat"/>
                <a:cs typeface="Montserrat"/>
                <a:sym typeface="Montserrat"/>
              </a:rPr>
              <a:t>Gen AI Manager</a:t>
            </a:r>
          </a:p>
        </p:txBody>
      </p:sp>
      <p:grpSp>
        <p:nvGrpSpPr>
          <p:cNvPr id="35" name="Group 2">
            <a:extLst>
              <a:ext uri="{FF2B5EF4-FFF2-40B4-BE49-F238E27FC236}">
                <a16:creationId xmlns:a16="http://schemas.microsoft.com/office/drawing/2014/main" id="{D52D60A8-68EE-1490-A009-54690405EEA3}"/>
              </a:ext>
            </a:extLst>
          </p:cNvPr>
          <p:cNvGrpSpPr/>
          <p:nvPr/>
        </p:nvGrpSpPr>
        <p:grpSpPr>
          <a:xfrm>
            <a:off x="8141016" y="7383409"/>
            <a:ext cx="2790532" cy="45719"/>
            <a:chOff x="0" y="0"/>
            <a:chExt cx="1906284" cy="2438400"/>
          </a:xfrm>
        </p:grpSpPr>
        <p:sp>
          <p:nvSpPr>
            <p:cNvPr id="36" name="Freeform 3">
              <a:extLst>
                <a:ext uri="{FF2B5EF4-FFF2-40B4-BE49-F238E27FC236}">
                  <a16:creationId xmlns:a16="http://schemas.microsoft.com/office/drawing/2014/main" id="{BEBA9615-FF81-0F9F-1822-83EDFD9553FF}"/>
                </a:ext>
              </a:extLst>
            </p:cNvPr>
            <p:cNvSpPr/>
            <p:nvPr/>
          </p:nvSpPr>
          <p:spPr>
            <a:xfrm>
              <a:off x="0" y="0"/>
              <a:ext cx="1906284" cy="2438400"/>
            </a:xfrm>
            <a:custGeom>
              <a:avLst/>
              <a:gdLst/>
              <a:ahLst/>
              <a:cxnLst/>
              <a:rect l="l" t="t" r="r" b="b"/>
              <a:pathLst>
                <a:path w="1906284" h="2438400">
                  <a:moveTo>
                    <a:pt x="0" y="0"/>
                  </a:moveTo>
                  <a:lnTo>
                    <a:pt x="1906284" y="0"/>
                  </a:lnTo>
                  <a:lnTo>
                    <a:pt x="1906284" y="2438400"/>
                  </a:lnTo>
                  <a:lnTo>
                    <a:pt x="0" y="2438400"/>
                  </a:lnTo>
                  <a:close/>
                </a:path>
              </a:pathLst>
            </a:custGeom>
            <a:solidFill>
              <a:srgbClr val="E2BFB3"/>
            </a:solidFill>
          </p:spPr>
          <p:txBody>
            <a:bodyPr/>
            <a:lstStyle/>
            <a:p>
              <a:endParaRPr lang="en-US"/>
            </a:p>
          </p:txBody>
        </p:sp>
        <p:sp>
          <p:nvSpPr>
            <p:cNvPr id="37" name="TextBox 4">
              <a:extLst>
                <a:ext uri="{FF2B5EF4-FFF2-40B4-BE49-F238E27FC236}">
                  <a16:creationId xmlns:a16="http://schemas.microsoft.com/office/drawing/2014/main" id="{A9011540-42A0-579C-1AFB-904CE5DA0BC2}"/>
                </a:ext>
              </a:extLst>
            </p:cNvPr>
            <p:cNvSpPr txBox="1"/>
            <p:nvPr/>
          </p:nvSpPr>
          <p:spPr>
            <a:xfrm>
              <a:off x="0" y="-38100"/>
              <a:ext cx="1906284" cy="2476500"/>
            </a:xfrm>
            <a:prstGeom prst="rect">
              <a:avLst/>
            </a:prstGeom>
          </p:spPr>
          <p:txBody>
            <a:bodyPr lIns="50800" tIns="50800" rIns="50800" bIns="50800" rtlCol="0" anchor="ctr"/>
            <a:lstStyle/>
            <a:p>
              <a:pPr algn="ctr">
                <a:lnSpc>
                  <a:spcPts val="3499"/>
                </a:lnSpc>
              </a:pPr>
              <a:endParaRPr/>
            </a:p>
          </p:txBody>
        </p:sp>
      </p:grpSp>
      <p:grpSp>
        <p:nvGrpSpPr>
          <p:cNvPr id="38" name="Group 8">
            <a:extLst>
              <a:ext uri="{FF2B5EF4-FFF2-40B4-BE49-F238E27FC236}">
                <a16:creationId xmlns:a16="http://schemas.microsoft.com/office/drawing/2014/main" id="{95AEBA92-056A-2A26-0607-A3DA8B3FEC4F}"/>
              </a:ext>
            </a:extLst>
          </p:cNvPr>
          <p:cNvGrpSpPr/>
          <p:nvPr/>
        </p:nvGrpSpPr>
        <p:grpSpPr>
          <a:xfrm>
            <a:off x="11420419" y="1108259"/>
            <a:ext cx="6772663" cy="8229600"/>
            <a:chOff x="0" y="0"/>
            <a:chExt cx="926781" cy="1126150"/>
          </a:xfrm>
        </p:grpSpPr>
        <p:sp>
          <p:nvSpPr>
            <p:cNvPr id="39" name="Freeform 9">
              <a:extLst>
                <a:ext uri="{FF2B5EF4-FFF2-40B4-BE49-F238E27FC236}">
                  <a16:creationId xmlns:a16="http://schemas.microsoft.com/office/drawing/2014/main" id="{1382B382-685B-0DDF-07FC-EE95EE81C18C}"/>
                </a:ext>
              </a:extLst>
            </p:cNvPr>
            <p:cNvSpPr/>
            <p:nvPr/>
          </p:nvSpPr>
          <p:spPr>
            <a:xfrm>
              <a:off x="0" y="0"/>
              <a:ext cx="926781" cy="1126150"/>
            </a:xfrm>
            <a:custGeom>
              <a:avLst/>
              <a:gdLst/>
              <a:ahLst/>
              <a:cxnLst/>
              <a:rect l="l" t="t" r="r" b="b"/>
              <a:pathLst>
                <a:path w="926781" h="1126150">
                  <a:moveTo>
                    <a:pt x="0" y="0"/>
                  </a:moveTo>
                  <a:lnTo>
                    <a:pt x="926781" y="0"/>
                  </a:lnTo>
                  <a:lnTo>
                    <a:pt x="926781" y="1126150"/>
                  </a:lnTo>
                  <a:lnTo>
                    <a:pt x="0" y="1126150"/>
                  </a:lnTo>
                  <a:close/>
                </a:path>
              </a:pathLst>
            </a:custGeom>
            <a:blipFill>
              <a:blip r:embed="rId8"/>
              <a:stretch>
                <a:fillRect l="-47958" r="-32393"/>
              </a:stretch>
            </a:blipFill>
          </p:spPr>
          <p:txBody>
            <a:bodyPr/>
            <a:lstStyle/>
            <a:p>
              <a:endParaRPr lang="en-US"/>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dissolve">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dissolve">
                                      <p:cBhvr>
                                        <p:cTn id="15" dur="500"/>
                                        <p:tgtEl>
                                          <p:spTgt spid="10"/>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dissolve">
                                      <p:cBhvr>
                                        <p:cTn id="18" dur="500"/>
                                        <p:tgtEl>
                                          <p:spTgt spid="14"/>
                                        </p:tgtEl>
                                      </p:cBhvr>
                                    </p:animEffect>
                                  </p:childTnLst>
                                </p:cTn>
                              </p:par>
                              <p:par>
                                <p:cTn id="19" presetID="9"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dissolve">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dissolve">
                                      <p:cBhvr>
                                        <p:cTn id="26" dur="500"/>
                                        <p:tgtEl>
                                          <p:spTgt spid="7"/>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dissolve">
                                      <p:cBhvr>
                                        <p:cTn id="29" dur="500"/>
                                        <p:tgtEl>
                                          <p:spTgt spid="24"/>
                                        </p:tgtEl>
                                      </p:cBhvr>
                                    </p:animEffect>
                                  </p:childTnLst>
                                </p:cTn>
                              </p:par>
                              <p:par>
                                <p:cTn id="30" presetID="9" presetClass="entr" presetSubtype="0" fill="hold"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dissolve">
                                      <p:cBhvr>
                                        <p:cTn id="32" dur="500"/>
                                        <p:tgtEl>
                                          <p:spTgt spid="25"/>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dissolve">
                                      <p:cBhvr>
                                        <p:cTn id="35" dur="500"/>
                                        <p:tgtEl>
                                          <p:spTgt spid="23"/>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dissolve">
                                      <p:cBhvr>
                                        <p:cTn id="40" dur="500"/>
                                        <p:tgtEl>
                                          <p:spTgt spid="6"/>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dissolve">
                                      <p:cBhvr>
                                        <p:cTn id="43" dur="500"/>
                                        <p:tgtEl>
                                          <p:spTgt spid="29"/>
                                        </p:tgtEl>
                                      </p:cBhvr>
                                    </p:animEffect>
                                  </p:childTnLst>
                                </p:cTn>
                              </p:par>
                              <p:par>
                                <p:cTn id="44" presetID="9" presetClass="entr" presetSubtype="0" fill="hold" nodeType="withEffect">
                                  <p:stCondLst>
                                    <p:cond delay="0"/>
                                  </p:stCondLst>
                                  <p:childTnLst>
                                    <p:set>
                                      <p:cBhvr>
                                        <p:cTn id="45" dur="1" fill="hold">
                                          <p:stCondLst>
                                            <p:cond delay="0"/>
                                          </p:stCondLst>
                                        </p:cTn>
                                        <p:tgtEl>
                                          <p:spTgt spid="30"/>
                                        </p:tgtEl>
                                        <p:attrNameLst>
                                          <p:attrName>style.visibility</p:attrName>
                                        </p:attrNameLst>
                                      </p:cBhvr>
                                      <p:to>
                                        <p:strVal val="visible"/>
                                      </p:to>
                                    </p:set>
                                    <p:animEffect transition="in" filter="dissolve">
                                      <p:cBhvr>
                                        <p:cTn id="46" dur="500"/>
                                        <p:tgtEl>
                                          <p:spTgt spid="30"/>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dissolve">
                                      <p:cBhvr>
                                        <p:cTn id="49" dur="500"/>
                                        <p:tgtEl>
                                          <p:spTgt spid="28"/>
                                        </p:tgtEl>
                                      </p:cBhvr>
                                    </p:animEffect>
                                  </p:childTnLst>
                                </p:cTn>
                              </p:par>
                            </p:childTnLst>
                          </p:cTn>
                        </p:par>
                      </p:childTnLst>
                    </p:cTn>
                  </p:par>
                  <p:par>
                    <p:cTn id="50" fill="hold">
                      <p:stCondLst>
                        <p:cond delay="indefinite"/>
                      </p:stCondLst>
                      <p:childTnLst>
                        <p:par>
                          <p:cTn id="51" fill="hold">
                            <p:stCondLst>
                              <p:cond delay="0"/>
                            </p:stCondLst>
                            <p:childTnLst>
                              <p:par>
                                <p:cTn id="52" presetID="9" presetClass="entr" presetSubtype="0" fill="hold" grpId="0" nodeType="clickEffect">
                                  <p:stCondLst>
                                    <p:cond delay="0"/>
                                  </p:stCondLst>
                                  <p:childTnLst>
                                    <p:set>
                                      <p:cBhvr>
                                        <p:cTn id="53" dur="1" fill="hold">
                                          <p:stCondLst>
                                            <p:cond delay="0"/>
                                          </p:stCondLst>
                                        </p:cTn>
                                        <p:tgtEl>
                                          <p:spTgt spid="8"/>
                                        </p:tgtEl>
                                        <p:attrNameLst>
                                          <p:attrName>style.visibility</p:attrName>
                                        </p:attrNameLst>
                                      </p:cBhvr>
                                      <p:to>
                                        <p:strVal val="visible"/>
                                      </p:to>
                                    </p:set>
                                    <p:animEffect transition="in" filter="dissolve">
                                      <p:cBhvr>
                                        <p:cTn id="54" dur="500"/>
                                        <p:tgtEl>
                                          <p:spTgt spid="8"/>
                                        </p:tgtEl>
                                      </p:cBhvr>
                                    </p:animEffect>
                                  </p:childTnLst>
                                </p:cTn>
                              </p:par>
                              <p:par>
                                <p:cTn id="55" presetID="9" presetClass="entr" presetSubtype="0" fill="hold" grpId="0" nodeType="with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dissolve">
                                      <p:cBhvr>
                                        <p:cTn id="57" dur="500"/>
                                        <p:tgtEl>
                                          <p:spTgt spid="33"/>
                                        </p:tgtEl>
                                      </p:cBhvr>
                                    </p:animEffect>
                                  </p:childTnLst>
                                </p:cTn>
                              </p:par>
                              <p:par>
                                <p:cTn id="58" presetID="9" presetClass="entr" presetSubtype="0" fill="hold" grpId="0" nodeType="with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dissolve">
                                      <p:cBhvr>
                                        <p:cTn id="60" dur="500"/>
                                        <p:tgtEl>
                                          <p:spTgt spid="34"/>
                                        </p:tgtEl>
                                      </p:cBhvr>
                                    </p:animEffect>
                                  </p:childTnLst>
                                </p:cTn>
                              </p:par>
                              <p:par>
                                <p:cTn id="61" presetID="9" presetClass="entr" presetSubtype="0" fill="hold" nodeType="withEffect">
                                  <p:stCondLst>
                                    <p:cond delay="0"/>
                                  </p:stCondLst>
                                  <p:childTnLst>
                                    <p:set>
                                      <p:cBhvr>
                                        <p:cTn id="62" dur="1" fill="hold">
                                          <p:stCondLst>
                                            <p:cond delay="0"/>
                                          </p:stCondLst>
                                        </p:cTn>
                                        <p:tgtEl>
                                          <p:spTgt spid="35"/>
                                        </p:tgtEl>
                                        <p:attrNameLst>
                                          <p:attrName>style.visibility</p:attrName>
                                        </p:attrNameLst>
                                      </p:cBhvr>
                                      <p:to>
                                        <p:strVal val="visible"/>
                                      </p:to>
                                    </p:set>
                                    <p:animEffect transition="in" filter="dissolve">
                                      <p:cBhvr>
                                        <p:cTn id="63"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0" grpId="0"/>
      <p:bldP spid="14" grpId="0"/>
      <p:bldP spid="23" grpId="0"/>
      <p:bldP spid="24" grpId="0"/>
      <p:bldP spid="28" grpId="0"/>
      <p:bldP spid="29" grpId="0"/>
      <p:bldP spid="33" grpId="0"/>
      <p:bldP spid="3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8514926" y="84231"/>
            <a:ext cx="8630074" cy="754630"/>
          </a:xfrm>
          <a:prstGeom prst="rect">
            <a:avLst/>
          </a:prstGeom>
        </p:spPr>
        <p:txBody>
          <a:bodyPr wrap="square" lIns="0" tIns="0" rIns="0" bIns="0" rtlCol="0" anchor="t">
            <a:spAutoFit/>
          </a:bodyPr>
          <a:lstStyle/>
          <a:p>
            <a:pPr marL="0" lvl="0" indent="0" algn="l">
              <a:lnSpc>
                <a:spcPts val="6299"/>
              </a:lnSpc>
              <a:spcBef>
                <a:spcPct val="0"/>
              </a:spcBef>
            </a:pPr>
            <a:r>
              <a:rPr lang="en-US" sz="4500" b="1" u="none" strike="noStrike">
                <a:solidFill>
                  <a:srgbClr val="000000"/>
                </a:solidFill>
                <a:latin typeface="Noto Serif Display Bold"/>
                <a:ea typeface="Noto Serif Display Bold"/>
                <a:cs typeface="Noto Serif Display Bold"/>
                <a:sym typeface="Noto Serif Display Bold"/>
              </a:rPr>
              <a:t>EXECUTIVE SUMMARY</a:t>
            </a:r>
          </a:p>
        </p:txBody>
      </p:sp>
      <p:sp>
        <p:nvSpPr>
          <p:cNvPr id="9" name="TextBox 9"/>
          <p:cNvSpPr txBox="1"/>
          <p:nvPr/>
        </p:nvSpPr>
        <p:spPr>
          <a:xfrm>
            <a:off x="7391400" y="1265514"/>
            <a:ext cx="10210800" cy="8125301"/>
          </a:xfrm>
          <a:prstGeom prst="rect">
            <a:avLst/>
          </a:prstGeom>
        </p:spPr>
        <p:txBody>
          <a:bodyPr wrap="square" lIns="0" tIns="0" rIns="0" bIns="0" rtlCol="0" anchor="t">
            <a:spAutoFit/>
          </a:bodyPr>
          <a:lstStyle/>
          <a:p>
            <a:r>
              <a:rPr lang="en-US" sz="2400" b="1" spc="300">
                <a:latin typeface="Montserrat" panose="00000500000000000000" pitchFamily="2" charset="0"/>
              </a:rPr>
              <a:t>What is </a:t>
            </a:r>
            <a:r>
              <a:rPr lang="en-US" sz="2400" b="1" spc="300" err="1">
                <a:latin typeface="Montserrat" panose="00000500000000000000" pitchFamily="2" charset="0"/>
              </a:rPr>
              <a:t>NutriSense</a:t>
            </a:r>
            <a:r>
              <a:rPr lang="en-US" sz="2400" b="1" spc="300">
                <a:latin typeface="Montserrat" panose="00000500000000000000" pitchFamily="2" charset="0"/>
              </a:rPr>
              <a:t> AI?</a:t>
            </a:r>
            <a:endParaRPr lang="en-US" sz="2400" spc="300">
              <a:latin typeface="Montserrat" panose="00000500000000000000" pitchFamily="2" charset="0"/>
            </a:endParaRPr>
          </a:p>
          <a:p>
            <a:endParaRPr lang="en-US" sz="2400">
              <a:latin typeface="Montserrat" panose="00000500000000000000" pitchFamily="2" charset="0"/>
            </a:endParaRPr>
          </a:p>
          <a:p>
            <a:r>
              <a:rPr lang="en-US" sz="2400">
                <a:latin typeface="Montserrat" panose="00000500000000000000" pitchFamily="2" charset="0"/>
              </a:rPr>
              <a:t>A smart nutrition assistant powered by LLM Agents.</a:t>
            </a:r>
          </a:p>
          <a:p>
            <a:endParaRPr lang="en-US" sz="2400">
              <a:latin typeface="Montserrat" panose="00000500000000000000" pitchFamily="2" charset="0"/>
            </a:endParaRPr>
          </a:p>
          <a:p>
            <a:r>
              <a:rPr lang="en-US" sz="2400" b="1" spc="300">
                <a:latin typeface="Montserrat" panose="00000500000000000000" pitchFamily="2" charset="0"/>
              </a:rPr>
              <a:t>Core Features:</a:t>
            </a:r>
            <a:endParaRPr lang="en-US" sz="2400" spc="300">
              <a:latin typeface="Montserrat" panose="00000500000000000000" pitchFamily="2" charset="0"/>
            </a:endParaRPr>
          </a:p>
          <a:p>
            <a:endParaRPr lang="en-US" sz="2400">
              <a:latin typeface="Montserrat" panose="00000500000000000000" pitchFamily="2" charset="0"/>
            </a:endParaRPr>
          </a:p>
          <a:p>
            <a:r>
              <a:rPr lang="en-US" sz="2400">
                <a:latin typeface="Montserrat" panose="00000500000000000000" pitchFamily="2" charset="0"/>
              </a:rPr>
              <a:t>Generates recipes based on user-provided ingredients or requirements with detailed instructions and visuals. Provides comprehensive nutritional analysis for the recipe.</a:t>
            </a:r>
            <a:br>
              <a:rPr lang="en-US" sz="2400">
                <a:latin typeface="Montserrat" panose="00000500000000000000" pitchFamily="2" charset="0"/>
              </a:rPr>
            </a:br>
            <a:endParaRPr lang="en-US" sz="2400">
              <a:latin typeface="Montserrat" panose="00000500000000000000" pitchFamily="2" charset="0"/>
            </a:endParaRPr>
          </a:p>
          <a:p>
            <a:endParaRPr lang="en-US" sz="2400">
              <a:latin typeface="Montserrat" panose="00000500000000000000" pitchFamily="2" charset="0"/>
            </a:endParaRPr>
          </a:p>
          <a:p>
            <a:r>
              <a:rPr lang="en-US" sz="2400" b="1" spc="300">
                <a:latin typeface="Montserrat" panose="00000500000000000000" pitchFamily="2" charset="0"/>
              </a:rPr>
              <a:t>Project Design:</a:t>
            </a:r>
            <a:endParaRPr lang="en-US" sz="2400" spc="300">
              <a:latin typeface="Montserrat" panose="00000500000000000000" pitchFamily="2" charset="0"/>
            </a:endParaRPr>
          </a:p>
          <a:p>
            <a:endParaRPr lang="en-US" sz="2400">
              <a:latin typeface="Montserrat" panose="00000500000000000000" pitchFamily="2" charset="0"/>
            </a:endParaRPr>
          </a:p>
          <a:p>
            <a:r>
              <a:rPr lang="en-US" sz="2400">
                <a:latin typeface="Montserrat" panose="00000500000000000000" pitchFamily="2" charset="0"/>
              </a:rPr>
              <a:t>Integrated into a chatbot using Chainlit for user interaction.</a:t>
            </a:r>
            <a:br>
              <a:rPr lang="en-US" sz="2400">
                <a:latin typeface="Montserrat" panose="00000500000000000000" pitchFamily="2" charset="0"/>
              </a:rPr>
            </a:br>
            <a:endParaRPr lang="en-US" sz="2400">
              <a:latin typeface="Montserrat" panose="00000500000000000000" pitchFamily="2" charset="0"/>
            </a:endParaRPr>
          </a:p>
          <a:p>
            <a:endParaRPr lang="en-US" sz="2400">
              <a:latin typeface="Montserrat" panose="00000500000000000000" pitchFamily="2" charset="0"/>
            </a:endParaRPr>
          </a:p>
          <a:p>
            <a:r>
              <a:rPr lang="en-US" sz="2400" b="1" spc="300">
                <a:latin typeface="Montserrat" panose="00000500000000000000" pitchFamily="2" charset="0"/>
              </a:rPr>
              <a:t>Key Insights:</a:t>
            </a:r>
            <a:endParaRPr lang="en-US" sz="2400" spc="300">
              <a:latin typeface="Montserrat" panose="00000500000000000000" pitchFamily="2" charset="0"/>
            </a:endParaRPr>
          </a:p>
          <a:p>
            <a:endParaRPr lang="en-US" sz="2400">
              <a:latin typeface="Montserrat" panose="00000500000000000000" pitchFamily="2" charset="0"/>
            </a:endParaRPr>
          </a:p>
          <a:p>
            <a:r>
              <a:rPr lang="en-US" sz="2400">
                <a:latin typeface="Montserrat" panose="00000500000000000000" pitchFamily="2" charset="0"/>
              </a:rPr>
              <a:t>Utilizes a globally representative dataset for inclusivity and accuracy.</a:t>
            </a:r>
          </a:p>
          <a:p>
            <a:endParaRPr lang="en-US" sz="2400">
              <a:latin typeface="Montserrat" panose="00000500000000000000" pitchFamily="2" charset="0"/>
            </a:endParaRPr>
          </a:p>
          <a:p>
            <a:r>
              <a:rPr lang="en-US" sz="2400">
                <a:latin typeface="Montserrat" panose="00000500000000000000" pitchFamily="2" charset="0"/>
              </a:rPr>
              <a:t>Delivers actionable, personalized nutrition guidance.</a:t>
            </a:r>
          </a:p>
        </p:txBody>
      </p:sp>
      <p:sp>
        <p:nvSpPr>
          <p:cNvPr id="16" name="Freeform 13">
            <a:extLst>
              <a:ext uri="{FF2B5EF4-FFF2-40B4-BE49-F238E27FC236}">
                <a16:creationId xmlns:a16="http://schemas.microsoft.com/office/drawing/2014/main" id="{325F37EC-507F-BDDB-8773-E5A4BDBF9DBF}"/>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7" name="Group 2">
            <a:extLst>
              <a:ext uri="{FF2B5EF4-FFF2-40B4-BE49-F238E27FC236}">
                <a16:creationId xmlns:a16="http://schemas.microsoft.com/office/drawing/2014/main" id="{518A009F-457D-3947-E898-67DFEC252C46}"/>
              </a:ext>
            </a:extLst>
          </p:cNvPr>
          <p:cNvGrpSpPr/>
          <p:nvPr/>
        </p:nvGrpSpPr>
        <p:grpSpPr>
          <a:xfrm>
            <a:off x="266700" y="270550"/>
            <a:ext cx="17754600" cy="10600335"/>
            <a:chOff x="-2942310" y="-38100"/>
            <a:chExt cx="4676108" cy="2791858"/>
          </a:xfrm>
        </p:grpSpPr>
        <p:sp>
          <p:nvSpPr>
            <p:cNvPr id="18" name="Freeform 3">
              <a:extLst>
                <a:ext uri="{FF2B5EF4-FFF2-40B4-BE49-F238E27FC236}">
                  <a16:creationId xmlns:a16="http://schemas.microsoft.com/office/drawing/2014/main" id="{E8D7EFA0-A4F4-35C5-EEDB-9BAC6FDDE90E}"/>
                </a:ext>
              </a:extLst>
            </p:cNvPr>
            <p:cNvSpPr/>
            <p:nvPr/>
          </p:nvSpPr>
          <p:spPr>
            <a:xfrm>
              <a:off x="-2942310" y="0"/>
              <a:ext cx="1535289" cy="2128353"/>
            </a:xfrm>
            <a:custGeom>
              <a:avLst/>
              <a:gdLst/>
              <a:ahLst/>
              <a:cxnLst/>
              <a:rect l="l" t="t" r="r" b="b"/>
              <a:pathLst>
                <a:path w="1733798" h="2753758">
                  <a:moveTo>
                    <a:pt x="0" y="0"/>
                  </a:moveTo>
                  <a:lnTo>
                    <a:pt x="1733798" y="0"/>
                  </a:lnTo>
                  <a:lnTo>
                    <a:pt x="1733798" y="2753758"/>
                  </a:lnTo>
                  <a:lnTo>
                    <a:pt x="0" y="2753758"/>
                  </a:lnTo>
                  <a:close/>
                </a:path>
              </a:pathLst>
            </a:custGeom>
            <a:solidFill>
              <a:srgbClr val="E2BFB3"/>
            </a:solidFill>
          </p:spPr>
          <p:txBody>
            <a:bodyPr/>
            <a:lstStyle/>
            <a:p>
              <a:endParaRPr lang="en-US"/>
            </a:p>
          </p:txBody>
        </p:sp>
        <p:sp>
          <p:nvSpPr>
            <p:cNvPr id="19" name="TextBox 4">
              <a:extLst>
                <a:ext uri="{FF2B5EF4-FFF2-40B4-BE49-F238E27FC236}">
                  <a16:creationId xmlns:a16="http://schemas.microsoft.com/office/drawing/2014/main" id="{4402770A-FB15-C00D-A330-F7393A8FDD34}"/>
                </a:ext>
              </a:extLst>
            </p:cNvPr>
            <p:cNvSpPr txBox="1"/>
            <p:nvPr/>
          </p:nvSpPr>
          <p:spPr>
            <a:xfrm>
              <a:off x="0" y="-38100"/>
              <a:ext cx="1733798" cy="2791858"/>
            </a:xfrm>
            <a:prstGeom prst="rect">
              <a:avLst/>
            </a:prstGeom>
          </p:spPr>
          <p:txBody>
            <a:bodyPr lIns="50800" tIns="50800" rIns="50800" bIns="50800" rtlCol="0" anchor="ctr"/>
            <a:lstStyle/>
            <a:p>
              <a:pPr algn="ctr">
                <a:lnSpc>
                  <a:spcPts val="3499"/>
                </a:lnSpc>
              </a:pPr>
              <a:endParaRPr/>
            </a:p>
          </p:txBody>
        </p:sp>
      </p:grpSp>
      <p:pic>
        <p:nvPicPr>
          <p:cNvPr id="4098" name="Picture 2" descr="Healthy Breakfast Ideas: Veggie Breakfast Tacos">
            <a:extLst>
              <a:ext uri="{FF2B5EF4-FFF2-40B4-BE49-F238E27FC236}">
                <a16:creationId xmlns:a16="http://schemas.microsoft.com/office/drawing/2014/main" id="{7352E3FB-1980-C588-B2E7-5520FC07B1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3338" y="915087"/>
            <a:ext cx="5439363" cy="765741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3E8100A-2D3E-8C23-EB79-551C924E4EEC}"/>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4</a:t>
            </a:r>
          </a:p>
        </p:txBody>
      </p:sp>
    </p:spTree>
    <p:extLst>
      <p:ext uri="{BB962C8B-B14F-4D97-AF65-F5344CB8AC3E}">
        <p14:creationId xmlns:p14="http://schemas.microsoft.com/office/powerpoint/2010/main" val="7098066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dissolve">
                                      <p:cBhvr>
                                        <p:cTn id="7" dur="500"/>
                                        <p:tgtEl>
                                          <p:spTgt spid="409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950607" y="1028700"/>
            <a:ext cx="7237921" cy="9258300"/>
            <a:chOff x="0" y="0"/>
            <a:chExt cx="1906284" cy="2438400"/>
          </a:xfrm>
        </p:grpSpPr>
        <p:sp>
          <p:nvSpPr>
            <p:cNvPr id="3" name="Freeform 3"/>
            <p:cNvSpPr/>
            <p:nvPr/>
          </p:nvSpPr>
          <p:spPr>
            <a:xfrm>
              <a:off x="0" y="0"/>
              <a:ext cx="1906284" cy="2438400"/>
            </a:xfrm>
            <a:custGeom>
              <a:avLst/>
              <a:gdLst/>
              <a:ahLst/>
              <a:cxnLst/>
              <a:rect l="l" t="t" r="r" b="b"/>
              <a:pathLst>
                <a:path w="1906284" h="2438400">
                  <a:moveTo>
                    <a:pt x="0" y="0"/>
                  </a:moveTo>
                  <a:lnTo>
                    <a:pt x="1906284" y="0"/>
                  </a:lnTo>
                  <a:lnTo>
                    <a:pt x="1906284" y="2438400"/>
                  </a:lnTo>
                  <a:lnTo>
                    <a:pt x="0" y="2438400"/>
                  </a:lnTo>
                  <a:close/>
                </a:path>
              </a:pathLst>
            </a:custGeom>
            <a:solidFill>
              <a:srgbClr val="E2BFB3"/>
            </a:solidFill>
          </p:spPr>
          <p:txBody>
            <a:bodyPr/>
            <a:lstStyle/>
            <a:p>
              <a:endParaRPr lang="en-US"/>
            </a:p>
          </p:txBody>
        </p:sp>
        <p:sp>
          <p:nvSpPr>
            <p:cNvPr id="4" name="TextBox 4"/>
            <p:cNvSpPr txBox="1"/>
            <p:nvPr/>
          </p:nvSpPr>
          <p:spPr>
            <a:xfrm>
              <a:off x="0" y="-38100"/>
              <a:ext cx="1906284" cy="2476500"/>
            </a:xfrm>
            <a:prstGeom prst="rect">
              <a:avLst/>
            </a:prstGeom>
          </p:spPr>
          <p:txBody>
            <a:bodyPr lIns="50800" tIns="50800" rIns="50800" bIns="50800" rtlCol="0" anchor="ctr"/>
            <a:lstStyle/>
            <a:p>
              <a:pPr algn="ctr">
                <a:lnSpc>
                  <a:spcPts val="3499"/>
                </a:lnSpc>
              </a:pPr>
              <a:endParaRPr/>
            </a:p>
          </p:txBody>
        </p:sp>
      </p:grpSp>
      <p:sp>
        <p:nvSpPr>
          <p:cNvPr id="5" name="TextBox 5"/>
          <p:cNvSpPr txBox="1"/>
          <p:nvPr/>
        </p:nvSpPr>
        <p:spPr>
          <a:xfrm>
            <a:off x="1482091" y="1421824"/>
            <a:ext cx="6003008" cy="1562544"/>
          </a:xfrm>
          <a:prstGeom prst="rect">
            <a:avLst/>
          </a:prstGeom>
        </p:spPr>
        <p:txBody>
          <a:bodyPr wrap="square" lIns="0" tIns="0" rIns="0" bIns="0" rtlCol="0" anchor="t">
            <a:spAutoFit/>
          </a:bodyPr>
          <a:lstStyle/>
          <a:p>
            <a:pPr marL="0" lvl="0" indent="0" algn="l">
              <a:lnSpc>
                <a:spcPts val="6299"/>
              </a:lnSpc>
              <a:spcBef>
                <a:spcPct val="0"/>
              </a:spcBef>
            </a:pPr>
            <a:r>
              <a:rPr lang="en-US" sz="4500" b="1" u="none" strike="noStrike">
                <a:solidFill>
                  <a:srgbClr val="000000"/>
                </a:solidFill>
                <a:latin typeface="Noto Serif Display Bold"/>
                <a:ea typeface="Noto Serif Display Bold"/>
                <a:cs typeface="Noto Serif Display Bold"/>
                <a:sym typeface="Noto Serif Display Bold"/>
              </a:rPr>
              <a:t>BUSINESS </a:t>
            </a:r>
          </a:p>
          <a:p>
            <a:pPr marL="0" lvl="0" indent="0" algn="l">
              <a:lnSpc>
                <a:spcPts val="6299"/>
              </a:lnSpc>
              <a:spcBef>
                <a:spcPct val="0"/>
              </a:spcBef>
            </a:pPr>
            <a:r>
              <a:rPr lang="en-US" sz="4500" b="1" u="none" strike="noStrike">
                <a:solidFill>
                  <a:srgbClr val="000000"/>
                </a:solidFill>
                <a:latin typeface="Noto Serif Display Bold"/>
                <a:ea typeface="Noto Serif Display Bold"/>
                <a:cs typeface="Noto Serif Display Bold"/>
                <a:sym typeface="Noto Serif Display Bold"/>
              </a:rPr>
              <a:t>PROBLEM</a:t>
            </a:r>
          </a:p>
        </p:txBody>
      </p:sp>
      <p:grpSp>
        <p:nvGrpSpPr>
          <p:cNvPr id="6" name="Group 6"/>
          <p:cNvGrpSpPr/>
          <p:nvPr/>
        </p:nvGrpSpPr>
        <p:grpSpPr>
          <a:xfrm>
            <a:off x="9825287" y="322937"/>
            <a:ext cx="8462713" cy="8618411"/>
            <a:chOff x="0" y="-38100"/>
            <a:chExt cx="2497431" cy="2269869"/>
          </a:xfrm>
        </p:grpSpPr>
        <p:sp>
          <p:nvSpPr>
            <p:cNvPr id="7" name="Freeform 7"/>
            <p:cNvSpPr/>
            <p:nvPr/>
          </p:nvSpPr>
          <p:spPr>
            <a:xfrm>
              <a:off x="0" y="0"/>
              <a:ext cx="2497431" cy="2231769"/>
            </a:xfrm>
            <a:custGeom>
              <a:avLst/>
              <a:gdLst/>
              <a:ahLst/>
              <a:cxnLst/>
              <a:rect l="l" t="t" r="r" b="b"/>
              <a:pathLst>
                <a:path w="2497431" h="2231769">
                  <a:moveTo>
                    <a:pt x="0" y="0"/>
                  </a:moveTo>
                  <a:lnTo>
                    <a:pt x="2497431" y="0"/>
                  </a:lnTo>
                  <a:lnTo>
                    <a:pt x="2497431" y="2231769"/>
                  </a:lnTo>
                  <a:lnTo>
                    <a:pt x="0" y="2231769"/>
                  </a:lnTo>
                  <a:close/>
                </a:path>
              </a:pathLst>
            </a:custGeom>
            <a:solidFill>
              <a:srgbClr val="FEECE2"/>
            </a:solidFill>
          </p:spPr>
          <p:txBody>
            <a:bodyPr/>
            <a:lstStyle/>
            <a:p>
              <a:endParaRPr lang="en-US"/>
            </a:p>
          </p:txBody>
        </p:sp>
        <p:sp>
          <p:nvSpPr>
            <p:cNvPr id="8" name="TextBox 8"/>
            <p:cNvSpPr txBox="1"/>
            <p:nvPr/>
          </p:nvSpPr>
          <p:spPr>
            <a:xfrm>
              <a:off x="0" y="-38100"/>
              <a:ext cx="2497431" cy="2269869"/>
            </a:xfrm>
            <a:prstGeom prst="rect">
              <a:avLst/>
            </a:prstGeom>
          </p:spPr>
          <p:txBody>
            <a:bodyPr lIns="50800" tIns="50800" rIns="50800" bIns="50800" rtlCol="0" anchor="ctr"/>
            <a:lstStyle/>
            <a:p>
              <a:pPr algn="ctr">
                <a:lnSpc>
                  <a:spcPts val="3499"/>
                </a:lnSpc>
              </a:pPr>
              <a:endParaRPr/>
            </a:p>
          </p:txBody>
        </p:sp>
      </p:grpSp>
      <p:sp>
        <p:nvSpPr>
          <p:cNvPr id="9" name="TextBox 9"/>
          <p:cNvSpPr txBox="1"/>
          <p:nvPr/>
        </p:nvSpPr>
        <p:spPr>
          <a:xfrm>
            <a:off x="10134599" y="2281175"/>
            <a:ext cx="7975835" cy="1794594"/>
          </a:xfrm>
          <a:prstGeom prst="rect">
            <a:avLst/>
          </a:prstGeom>
        </p:spPr>
        <p:txBody>
          <a:bodyPr wrap="square" lIns="0" tIns="0" rIns="0" bIns="0" rtlCol="0" anchor="t">
            <a:spAutoFit/>
          </a:bodyPr>
          <a:lstStyle/>
          <a:p>
            <a:pPr algn="ctr">
              <a:lnSpc>
                <a:spcPct val="150000"/>
              </a:lnSpc>
            </a:pPr>
            <a:r>
              <a:rPr lang="en-US" sz="2000" spc="300">
                <a:solidFill>
                  <a:srgbClr val="545454"/>
                </a:solidFill>
                <a:latin typeface="Montserrat"/>
                <a:ea typeface="Montserrat"/>
                <a:cs typeface="Montserrat"/>
                <a:sym typeface="Montserrat"/>
              </a:rPr>
              <a:t>How can consumers receive personalized, actionable dietary guidance tailored to their unique health goals amidst overwhelming generic advice?</a:t>
            </a:r>
          </a:p>
        </p:txBody>
      </p:sp>
      <p:sp>
        <p:nvSpPr>
          <p:cNvPr id="10" name="TextBox 10"/>
          <p:cNvSpPr txBox="1"/>
          <p:nvPr/>
        </p:nvSpPr>
        <p:spPr>
          <a:xfrm>
            <a:off x="12101238" y="1681162"/>
            <a:ext cx="3910809" cy="438150"/>
          </a:xfrm>
          <a:prstGeom prst="rect">
            <a:avLst/>
          </a:prstGeom>
        </p:spPr>
        <p:txBody>
          <a:bodyPr wrap="square" lIns="0" tIns="0" rIns="0" bIns="0" rtlCol="0" anchor="t">
            <a:spAutoFit/>
          </a:bodyPr>
          <a:lstStyle/>
          <a:p>
            <a:pPr algn="l">
              <a:lnSpc>
                <a:spcPts val="3749"/>
              </a:lnSpc>
            </a:pPr>
            <a:r>
              <a:rPr lang="en-US" sz="2499" b="1">
                <a:solidFill>
                  <a:srgbClr val="000000"/>
                </a:solidFill>
                <a:latin typeface="Montserrat Bold"/>
                <a:ea typeface="Montserrat Bold"/>
                <a:cs typeface="Montserrat Bold"/>
                <a:sym typeface="Montserrat Bold"/>
              </a:rPr>
              <a:t>PROBLEM STATEMENT</a:t>
            </a:r>
          </a:p>
        </p:txBody>
      </p:sp>
      <p:sp>
        <p:nvSpPr>
          <p:cNvPr id="11" name="TextBox 11"/>
          <p:cNvSpPr txBox="1"/>
          <p:nvPr/>
        </p:nvSpPr>
        <p:spPr>
          <a:xfrm>
            <a:off x="13547725" y="5356498"/>
            <a:ext cx="1017833" cy="438150"/>
          </a:xfrm>
          <a:prstGeom prst="rect">
            <a:avLst/>
          </a:prstGeom>
        </p:spPr>
        <p:txBody>
          <a:bodyPr wrap="square" lIns="0" tIns="0" rIns="0" bIns="0" rtlCol="0" anchor="t">
            <a:spAutoFit/>
          </a:bodyPr>
          <a:lstStyle/>
          <a:p>
            <a:pPr algn="l">
              <a:lnSpc>
                <a:spcPts val="3749"/>
              </a:lnSpc>
            </a:pPr>
            <a:r>
              <a:rPr lang="en-US" sz="2499" b="1">
                <a:solidFill>
                  <a:srgbClr val="000000"/>
                </a:solidFill>
                <a:latin typeface="Montserrat Bold"/>
                <a:ea typeface="Montserrat Bold"/>
                <a:cs typeface="Montserrat Bold"/>
                <a:sym typeface="Montserrat Bold"/>
              </a:rPr>
              <a:t>GOAL</a:t>
            </a:r>
          </a:p>
        </p:txBody>
      </p:sp>
      <p:sp>
        <p:nvSpPr>
          <p:cNvPr id="12" name="TextBox 12"/>
          <p:cNvSpPr txBox="1"/>
          <p:nvPr/>
        </p:nvSpPr>
        <p:spPr>
          <a:xfrm>
            <a:off x="10134599" y="5866978"/>
            <a:ext cx="7975835" cy="2256259"/>
          </a:xfrm>
          <a:prstGeom prst="rect">
            <a:avLst/>
          </a:prstGeom>
        </p:spPr>
        <p:txBody>
          <a:bodyPr wrap="square" lIns="0" tIns="0" rIns="0" bIns="0" rtlCol="0" anchor="t">
            <a:spAutoFit/>
          </a:bodyPr>
          <a:lstStyle/>
          <a:p>
            <a:pPr algn="ctr">
              <a:lnSpc>
                <a:spcPct val="150000"/>
              </a:lnSpc>
            </a:pPr>
            <a:r>
              <a:rPr lang="en-US" sz="2000" spc="300">
                <a:solidFill>
                  <a:srgbClr val="545454"/>
                </a:solidFill>
                <a:latin typeface="Montserrat"/>
                <a:ea typeface="Montserrat"/>
                <a:cs typeface="Montserrat"/>
                <a:sym typeface="Montserrat"/>
              </a:rPr>
              <a:t>To develop an AI-powered nutritionist using LLMs to provide, evidence-based dietary suggestions. The solution aims to improve health outcomes and accessibility by offering tailored meal plans and nutritional insights.</a:t>
            </a:r>
          </a:p>
        </p:txBody>
      </p:sp>
      <p:grpSp>
        <p:nvGrpSpPr>
          <p:cNvPr id="13" name="Group 13"/>
          <p:cNvGrpSpPr/>
          <p:nvPr/>
        </p:nvGrpSpPr>
        <p:grpSpPr>
          <a:xfrm>
            <a:off x="1028700" y="3770997"/>
            <a:ext cx="6909791" cy="7022026"/>
            <a:chOff x="0" y="0"/>
            <a:chExt cx="1070507" cy="1087896"/>
          </a:xfrm>
        </p:grpSpPr>
        <p:sp>
          <p:nvSpPr>
            <p:cNvPr id="14" name="Freeform 14"/>
            <p:cNvSpPr/>
            <p:nvPr/>
          </p:nvSpPr>
          <p:spPr>
            <a:xfrm>
              <a:off x="0" y="0"/>
              <a:ext cx="1070507" cy="1087896"/>
            </a:xfrm>
            <a:custGeom>
              <a:avLst/>
              <a:gdLst/>
              <a:ahLst/>
              <a:cxnLst/>
              <a:rect l="l" t="t" r="r" b="b"/>
              <a:pathLst>
                <a:path w="1070507" h="1087896">
                  <a:moveTo>
                    <a:pt x="0" y="0"/>
                  </a:moveTo>
                  <a:lnTo>
                    <a:pt x="1070507" y="0"/>
                  </a:lnTo>
                  <a:lnTo>
                    <a:pt x="1070507" y="1087896"/>
                  </a:lnTo>
                  <a:lnTo>
                    <a:pt x="0" y="1087896"/>
                  </a:lnTo>
                  <a:close/>
                </a:path>
              </a:pathLst>
            </a:custGeom>
            <a:blipFill>
              <a:blip r:embed="rId3"/>
              <a:stretch>
                <a:fillRect l="-28401" r="-24129"/>
              </a:stretch>
            </a:blipFill>
          </p:spPr>
          <p:txBody>
            <a:bodyPr/>
            <a:lstStyle/>
            <a:p>
              <a:endParaRPr lang="en-US"/>
            </a:p>
          </p:txBody>
        </p:sp>
      </p:grpSp>
      <p:sp>
        <p:nvSpPr>
          <p:cNvPr id="15" name="Freeform 13">
            <a:extLst>
              <a:ext uri="{FF2B5EF4-FFF2-40B4-BE49-F238E27FC236}">
                <a16:creationId xmlns:a16="http://schemas.microsoft.com/office/drawing/2014/main" id="{5CA8B062-9020-6EF3-9C78-58A057D4DEFE}"/>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6" name="TextBox 15">
            <a:extLst>
              <a:ext uri="{FF2B5EF4-FFF2-40B4-BE49-F238E27FC236}">
                <a16:creationId xmlns:a16="http://schemas.microsoft.com/office/drawing/2014/main" id="{C9D21D41-240B-7708-5898-84F4C3AB8E0B}"/>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5</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dissolve">
                                      <p:cBhvr>
                                        <p:cTn id="13" dur="500"/>
                                        <p:tgtEl>
                                          <p:spTgt spid="9"/>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dissolve">
                                      <p:cBhvr>
                                        <p:cTn id="16" dur="500"/>
                                        <p:tgtEl>
                                          <p:spTgt spid="11"/>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dissolv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239000" y="-144661"/>
            <a:ext cx="9683927" cy="10600335"/>
            <a:chOff x="0" y="-38100"/>
            <a:chExt cx="2550499" cy="2791858"/>
          </a:xfrm>
        </p:grpSpPr>
        <p:sp>
          <p:nvSpPr>
            <p:cNvPr id="3" name="Freeform 3"/>
            <p:cNvSpPr/>
            <p:nvPr/>
          </p:nvSpPr>
          <p:spPr>
            <a:xfrm>
              <a:off x="0" y="0"/>
              <a:ext cx="2550499" cy="2709334"/>
            </a:xfrm>
            <a:custGeom>
              <a:avLst/>
              <a:gdLst/>
              <a:ahLst/>
              <a:cxnLst/>
              <a:rect l="l" t="t" r="r" b="b"/>
              <a:pathLst>
                <a:path w="2550499" h="2753758">
                  <a:moveTo>
                    <a:pt x="0" y="0"/>
                  </a:moveTo>
                  <a:lnTo>
                    <a:pt x="2550499" y="0"/>
                  </a:lnTo>
                  <a:lnTo>
                    <a:pt x="2550499" y="2753758"/>
                  </a:lnTo>
                  <a:lnTo>
                    <a:pt x="0" y="2753758"/>
                  </a:lnTo>
                  <a:close/>
                </a:path>
              </a:pathLst>
            </a:custGeom>
            <a:solidFill>
              <a:srgbClr val="E2BFB3"/>
            </a:solidFill>
          </p:spPr>
          <p:txBody>
            <a:bodyPr/>
            <a:lstStyle/>
            <a:p>
              <a:endParaRPr lang="en-US"/>
            </a:p>
          </p:txBody>
        </p:sp>
        <p:sp>
          <p:nvSpPr>
            <p:cNvPr id="4" name="TextBox 4"/>
            <p:cNvSpPr txBox="1"/>
            <p:nvPr/>
          </p:nvSpPr>
          <p:spPr>
            <a:xfrm>
              <a:off x="0" y="-38100"/>
              <a:ext cx="2550499" cy="2791858"/>
            </a:xfrm>
            <a:prstGeom prst="rect">
              <a:avLst/>
            </a:prstGeom>
          </p:spPr>
          <p:txBody>
            <a:bodyPr lIns="50800" tIns="50800" rIns="50800" bIns="50800" rtlCol="0" anchor="ctr"/>
            <a:lstStyle/>
            <a:p>
              <a:pPr algn="ctr">
                <a:lnSpc>
                  <a:spcPts val="3499"/>
                </a:lnSpc>
              </a:pPr>
              <a:endParaRPr/>
            </a:p>
          </p:txBody>
        </p:sp>
      </p:grpSp>
      <p:sp>
        <p:nvSpPr>
          <p:cNvPr id="8" name="TextBox 8"/>
          <p:cNvSpPr txBox="1"/>
          <p:nvPr/>
        </p:nvSpPr>
        <p:spPr>
          <a:xfrm>
            <a:off x="231713" y="265554"/>
            <a:ext cx="7917906" cy="1562544"/>
          </a:xfrm>
          <a:prstGeom prst="rect">
            <a:avLst/>
          </a:prstGeom>
        </p:spPr>
        <p:txBody>
          <a:bodyPr wrap="square" lIns="0" tIns="0" rIns="0" bIns="0" rtlCol="0" anchor="t">
            <a:spAutoFit/>
          </a:bodyPr>
          <a:lstStyle/>
          <a:p>
            <a:pPr marL="0" lvl="0" indent="0" algn="l">
              <a:lnSpc>
                <a:spcPts val="6299"/>
              </a:lnSpc>
              <a:spcBef>
                <a:spcPct val="0"/>
              </a:spcBef>
            </a:pPr>
            <a:r>
              <a:rPr lang="en-US" sz="4500" b="1" u="none" strike="noStrike">
                <a:solidFill>
                  <a:srgbClr val="000000"/>
                </a:solidFill>
                <a:latin typeface="Noto Serif Display Bold"/>
                <a:ea typeface="Noto Serif Display Bold"/>
                <a:cs typeface="Noto Serif Display Bold"/>
                <a:sym typeface="Noto Serif Display Bold"/>
              </a:rPr>
              <a:t>RAW DATA TO NUTRISENSE INSIGHTS</a:t>
            </a:r>
          </a:p>
        </p:txBody>
      </p:sp>
      <p:sp>
        <p:nvSpPr>
          <p:cNvPr id="16" name="Rectangle 1">
            <a:extLst>
              <a:ext uri="{FF2B5EF4-FFF2-40B4-BE49-F238E27FC236}">
                <a16:creationId xmlns:a16="http://schemas.microsoft.com/office/drawing/2014/main" id="{152BB9B3-5118-78B8-3D00-12934912010F}"/>
              </a:ext>
            </a:extLst>
          </p:cNvPr>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pSp>
        <p:nvGrpSpPr>
          <p:cNvPr id="28" name="Group 27">
            <a:extLst>
              <a:ext uri="{FF2B5EF4-FFF2-40B4-BE49-F238E27FC236}">
                <a16:creationId xmlns:a16="http://schemas.microsoft.com/office/drawing/2014/main" id="{6D37F609-E4CD-0EE9-DC57-0747022E0E74}"/>
              </a:ext>
            </a:extLst>
          </p:cNvPr>
          <p:cNvGrpSpPr/>
          <p:nvPr/>
        </p:nvGrpSpPr>
        <p:grpSpPr>
          <a:xfrm>
            <a:off x="-126506" y="2027039"/>
            <a:ext cx="12740582" cy="6763059"/>
            <a:chOff x="-126506" y="1689640"/>
            <a:chExt cx="12740582" cy="6763059"/>
          </a:xfrm>
        </p:grpSpPr>
        <p:grpSp>
          <p:nvGrpSpPr>
            <p:cNvPr id="5" name="Group 5"/>
            <p:cNvGrpSpPr/>
            <p:nvPr/>
          </p:nvGrpSpPr>
          <p:grpSpPr>
            <a:xfrm>
              <a:off x="-126506" y="1689640"/>
              <a:ext cx="12740582" cy="6763059"/>
              <a:chOff x="0" y="-38100"/>
              <a:chExt cx="3355544" cy="1781217"/>
            </a:xfrm>
          </p:grpSpPr>
          <p:sp>
            <p:nvSpPr>
              <p:cNvPr id="6" name="Freeform 6"/>
              <p:cNvSpPr/>
              <p:nvPr/>
            </p:nvSpPr>
            <p:spPr>
              <a:xfrm>
                <a:off x="94345" y="0"/>
                <a:ext cx="3261198" cy="1743117"/>
              </a:xfrm>
              <a:custGeom>
                <a:avLst/>
                <a:gdLst/>
                <a:ahLst/>
                <a:cxnLst/>
                <a:rect l="l" t="t" r="r" b="b"/>
                <a:pathLst>
                  <a:path w="3355544" h="1743117">
                    <a:moveTo>
                      <a:pt x="0" y="0"/>
                    </a:moveTo>
                    <a:lnTo>
                      <a:pt x="3355544" y="0"/>
                    </a:lnTo>
                    <a:lnTo>
                      <a:pt x="3355544" y="1743117"/>
                    </a:lnTo>
                    <a:lnTo>
                      <a:pt x="0" y="1743117"/>
                    </a:lnTo>
                    <a:close/>
                  </a:path>
                </a:pathLst>
              </a:custGeom>
              <a:solidFill>
                <a:srgbClr val="FEECE2"/>
              </a:solidFill>
            </p:spPr>
            <p:txBody>
              <a:bodyPr/>
              <a:lstStyle/>
              <a:p>
                <a:endParaRPr lang="en-US"/>
              </a:p>
            </p:txBody>
          </p:sp>
          <p:sp>
            <p:nvSpPr>
              <p:cNvPr id="7" name="TextBox 7"/>
              <p:cNvSpPr txBox="1"/>
              <p:nvPr/>
            </p:nvSpPr>
            <p:spPr>
              <a:xfrm>
                <a:off x="0" y="-38100"/>
                <a:ext cx="3355544" cy="1781217"/>
              </a:xfrm>
              <a:prstGeom prst="rect">
                <a:avLst/>
              </a:prstGeom>
            </p:spPr>
            <p:txBody>
              <a:bodyPr lIns="50800" tIns="50800" rIns="50800" bIns="50800" rtlCol="0" anchor="ctr"/>
              <a:lstStyle/>
              <a:p>
                <a:pPr algn="ctr">
                  <a:lnSpc>
                    <a:spcPts val="3499"/>
                  </a:lnSpc>
                </a:pPr>
                <a:endParaRPr/>
              </a:p>
            </p:txBody>
          </p:sp>
        </p:grpSp>
        <p:pic>
          <p:nvPicPr>
            <p:cNvPr id="18" name="Picture 17">
              <a:extLst>
                <a:ext uri="{FF2B5EF4-FFF2-40B4-BE49-F238E27FC236}">
                  <a16:creationId xmlns:a16="http://schemas.microsoft.com/office/drawing/2014/main" id="{3BD094F4-2AF2-FDC3-B0EF-5300A86B3B1C}"/>
                </a:ext>
              </a:extLst>
            </p:cNvPr>
            <p:cNvPicPr>
              <a:picLocks noChangeAspect="1"/>
            </p:cNvPicPr>
            <p:nvPr/>
          </p:nvPicPr>
          <p:blipFill>
            <a:blip r:embed="rId4"/>
            <a:stretch>
              <a:fillRect/>
            </a:stretch>
          </p:blipFill>
          <p:spPr>
            <a:xfrm>
              <a:off x="685800" y="2175352"/>
              <a:ext cx="1016252" cy="1203868"/>
            </a:xfrm>
            <a:prstGeom prst="rect">
              <a:avLst/>
            </a:prstGeom>
          </p:spPr>
        </p:pic>
        <p:sp>
          <p:nvSpPr>
            <p:cNvPr id="19" name="TextBox 18">
              <a:extLst>
                <a:ext uri="{FF2B5EF4-FFF2-40B4-BE49-F238E27FC236}">
                  <a16:creationId xmlns:a16="http://schemas.microsoft.com/office/drawing/2014/main" id="{96B4E76A-74A0-DCC2-7122-F9662E999A99}"/>
                </a:ext>
              </a:extLst>
            </p:cNvPr>
            <p:cNvSpPr txBox="1"/>
            <p:nvPr/>
          </p:nvSpPr>
          <p:spPr>
            <a:xfrm>
              <a:off x="1965384" y="2578418"/>
              <a:ext cx="7772400" cy="400110"/>
            </a:xfrm>
            <a:prstGeom prst="rect">
              <a:avLst/>
            </a:prstGeom>
            <a:noFill/>
          </p:spPr>
          <p:txBody>
            <a:bodyPr wrap="square" rtlCol="0">
              <a:spAutoFit/>
            </a:bodyPr>
            <a:lstStyle/>
            <a:p>
              <a:r>
                <a:rPr lang="en-US" sz="2000" b="0" i="0" u="none" strike="noStrike" spc="300">
                  <a:solidFill>
                    <a:srgbClr val="464646"/>
                  </a:solidFill>
                  <a:effectLst/>
                  <a:latin typeface="Montserrat" panose="00000500000000000000" pitchFamily="2" charset="0"/>
                </a:rPr>
                <a:t>100 Healthiest Foods: Nutrition and Origin.</a:t>
              </a:r>
              <a:endParaRPr lang="en-US" sz="2000" spc="300">
                <a:latin typeface="Montserrat" panose="00000500000000000000" pitchFamily="2" charset="0"/>
              </a:endParaRPr>
            </a:p>
          </p:txBody>
        </p:sp>
        <p:pic>
          <p:nvPicPr>
            <p:cNvPr id="23" name="Picture 22">
              <a:extLst>
                <a:ext uri="{FF2B5EF4-FFF2-40B4-BE49-F238E27FC236}">
                  <a16:creationId xmlns:a16="http://schemas.microsoft.com/office/drawing/2014/main" id="{CD0FBBB6-3C28-3DA3-BDE3-816B56749B5A}"/>
                </a:ext>
              </a:extLst>
            </p:cNvPr>
            <p:cNvPicPr>
              <a:picLocks noChangeAspect="1"/>
            </p:cNvPicPr>
            <p:nvPr/>
          </p:nvPicPr>
          <p:blipFill>
            <a:blip r:embed="rId5"/>
            <a:stretch>
              <a:fillRect/>
            </a:stretch>
          </p:blipFill>
          <p:spPr>
            <a:xfrm>
              <a:off x="285865" y="6509551"/>
              <a:ext cx="1540139" cy="1268350"/>
            </a:xfrm>
            <a:prstGeom prst="rect">
              <a:avLst/>
            </a:prstGeom>
          </p:spPr>
        </p:pic>
        <p:sp>
          <p:nvSpPr>
            <p:cNvPr id="24" name="TextBox 23">
              <a:extLst>
                <a:ext uri="{FF2B5EF4-FFF2-40B4-BE49-F238E27FC236}">
                  <a16:creationId xmlns:a16="http://schemas.microsoft.com/office/drawing/2014/main" id="{46F56C78-517E-45AE-3B7F-93867ED69845}"/>
                </a:ext>
              </a:extLst>
            </p:cNvPr>
            <p:cNvSpPr txBox="1"/>
            <p:nvPr/>
          </p:nvSpPr>
          <p:spPr>
            <a:xfrm>
              <a:off x="1953094" y="6810154"/>
              <a:ext cx="7772400" cy="707886"/>
            </a:xfrm>
            <a:prstGeom prst="rect">
              <a:avLst/>
            </a:prstGeom>
            <a:noFill/>
          </p:spPr>
          <p:txBody>
            <a:bodyPr wrap="square" rtlCol="0">
              <a:spAutoFit/>
            </a:bodyPr>
            <a:lstStyle/>
            <a:p>
              <a:r>
                <a:rPr lang="en-US" sz="2000" spc="300">
                  <a:solidFill>
                    <a:srgbClr val="464646"/>
                  </a:solidFill>
                  <a:latin typeface="Montserrat" panose="00000500000000000000" pitchFamily="2" charset="0"/>
                </a:rPr>
                <a:t>Created new feature after converting quantities to grams for consistency.</a:t>
              </a:r>
            </a:p>
          </p:txBody>
        </p:sp>
        <p:pic>
          <p:nvPicPr>
            <p:cNvPr id="26" name="Picture 25">
              <a:extLst>
                <a:ext uri="{FF2B5EF4-FFF2-40B4-BE49-F238E27FC236}">
                  <a16:creationId xmlns:a16="http://schemas.microsoft.com/office/drawing/2014/main" id="{D01827A6-B1FF-9D74-06F2-44F760C4279E}"/>
                </a:ext>
              </a:extLst>
            </p:cNvPr>
            <p:cNvPicPr>
              <a:picLocks noChangeAspect="1"/>
            </p:cNvPicPr>
            <p:nvPr/>
          </p:nvPicPr>
          <p:blipFill>
            <a:blip r:embed="rId6"/>
            <a:stretch>
              <a:fillRect/>
            </a:stretch>
          </p:blipFill>
          <p:spPr>
            <a:xfrm>
              <a:off x="642248" y="4303007"/>
              <a:ext cx="1150704" cy="1292766"/>
            </a:xfrm>
            <a:prstGeom prst="rect">
              <a:avLst/>
            </a:prstGeom>
          </p:spPr>
        </p:pic>
        <p:sp>
          <p:nvSpPr>
            <p:cNvPr id="27" name="TextBox 26">
              <a:extLst>
                <a:ext uri="{FF2B5EF4-FFF2-40B4-BE49-F238E27FC236}">
                  <a16:creationId xmlns:a16="http://schemas.microsoft.com/office/drawing/2014/main" id="{27152FB6-6A2C-A707-684B-3C52F6EE63CB}"/>
                </a:ext>
              </a:extLst>
            </p:cNvPr>
            <p:cNvSpPr txBox="1"/>
            <p:nvPr/>
          </p:nvSpPr>
          <p:spPr>
            <a:xfrm>
              <a:off x="1965384" y="4549181"/>
              <a:ext cx="7772400" cy="707886"/>
            </a:xfrm>
            <a:prstGeom prst="rect">
              <a:avLst/>
            </a:prstGeom>
            <a:noFill/>
          </p:spPr>
          <p:txBody>
            <a:bodyPr wrap="square" rtlCol="0">
              <a:spAutoFit/>
            </a:bodyPr>
            <a:lstStyle/>
            <a:p>
              <a:r>
                <a:rPr lang="en-US" sz="2000" b="0" i="0" u="none" strike="noStrike" spc="300">
                  <a:solidFill>
                    <a:schemeClr val="tx1">
                      <a:lumMod val="75000"/>
                      <a:lumOff val="25000"/>
                    </a:schemeClr>
                  </a:solidFill>
                  <a:effectLst/>
                  <a:latin typeface="Montserrat" panose="00000500000000000000" pitchFamily="2" charset="0"/>
                </a:rPr>
                <a:t>Imputed</a:t>
              </a:r>
              <a:r>
                <a:rPr lang="en-US" sz="2000" b="0" i="0" u="none" strike="noStrike" spc="300">
                  <a:solidFill>
                    <a:srgbClr val="464646"/>
                  </a:solidFill>
                  <a:effectLst/>
                  <a:latin typeface="Montserrat" panose="00000500000000000000" pitchFamily="2" charset="0"/>
                </a:rPr>
                <a:t> missing values based on reliable web sources.</a:t>
              </a:r>
              <a:endParaRPr lang="en-US" sz="2000" spc="300">
                <a:latin typeface="Montserrat" panose="00000500000000000000" pitchFamily="2" charset="0"/>
              </a:endParaRPr>
            </a:p>
          </p:txBody>
        </p:sp>
      </p:grpSp>
      <p:grpSp>
        <p:nvGrpSpPr>
          <p:cNvPr id="10" name="Group 10"/>
          <p:cNvGrpSpPr/>
          <p:nvPr/>
        </p:nvGrpSpPr>
        <p:grpSpPr>
          <a:xfrm>
            <a:off x="10452313" y="1050591"/>
            <a:ext cx="6133636" cy="3929180"/>
            <a:chOff x="0" y="0"/>
            <a:chExt cx="1046797" cy="670574"/>
          </a:xfrm>
        </p:grpSpPr>
        <p:sp>
          <p:nvSpPr>
            <p:cNvPr id="11" name="Freeform 11"/>
            <p:cNvSpPr/>
            <p:nvPr/>
          </p:nvSpPr>
          <p:spPr>
            <a:xfrm>
              <a:off x="0" y="0"/>
              <a:ext cx="1046797" cy="670574"/>
            </a:xfrm>
            <a:custGeom>
              <a:avLst/>
              <a:gdLst/>
              <a:ahLst/>
              <a:cxnLst/>
              <a:rect l="l" t="t" r="r" b="b"/>
              <a:pathLst>
                <a:path w="1046797" h="670574">
                  <a:moveTo>
                    <a:pt x="0" y="0"/>
                  </a:moveTo>
                  <a:lnTo>
                    <a:pt x="1046797" y="0"/>
                  </a:lnTo>
                  <a:lnTo>
                    <a:pt x="1046797" y="670574"/>
                  </a:lnTo>
                  <a:lnTo>
                    <a:pt x="0" y="670574"/>
                  </a:lnTo>
                  <a:close/>
                </a:path>
              </a:pathLst>
            </a:custGeom>
            <a:blipFill>
              <a:blip r:embed="rId7"/>
              <a:stretch>
                <a:fillRect t="-9655" r="-3686" b="-11739"/>
              </a:stretch>
            </a:blipFill>
          </p:spPr>
          <p:txBody>
            <a:bodyPr/>
            <a:lstStyle/>
            <a:p>
              <a:endParaRPr lang="en-US"/>
            </a:p>
          </p:txBody>
        </p:sp>
      </p:grpSp>
      <p:grpSp>
        <p:nvGrpSpPr>
          <p:cNvPr id="12" name="Group 12"/>
          <p:cNvGrpSpPr/>
          <p:nvPr/>
        </p:nvGrpSpPr>
        <p:grpSpPr>
          <a:xfrm>
            <a:off x="10452313" y="5307229"/>
            <a:ext cx="6133636" cy="3929180"/>
            <a:chOff x="0" y="0"/>
            <a:chExt cx="1046797" cy="670574"/>
          </a:xfrm>
        </p:grpSpPr>
        <p:sp>
          <p:nvSpPr>
            <p:cNvPr id="13" name="Freeform 13"/>
            <p:cNvSpPr/>
            <p:nvPr/>
          </p:nvSpPr>
          <p:spPr>
            <a:xfrm>
              <a:off x="0" y="0"/>
              <a:ext cx="1046797" cy="670574"/>
            </a:xfrm>
            <a:custGeom>
              <a:avLst/>
              <a:gdLst/>
              <a:ahLst/>
              <a:cxnLst/>
              <a:rect l="l" t="t" r="r" b="b"/>
              <a:pathLst>
                <a:path w="1046797" h="670574">
                  <a:moveTo>
                    <a:pt x="0" y="0"/>
                  </a:moveTo>
                  <a:lnTo>
                    <a:pt x="1046797" y="0"/>
                  </a:lnTo>
                  <a:lnTo>
                    <a:pt x="1046797" y="670574"/>
                  </a:lnTo>
                  <a:lnTo>
                    <a:pt x="0" y="670574"/>
                  </a:lnTo>
                  <a:close/>
                </a:path>
              </a:pathLst>
            </a:custGeom>
            <a:blipFill>
              <a:blip r:embed="rId8"/>
              <a:stretch>
                <a:fillRect l="-6941" r="-6941"/>
              </a:stretch>
            </a:blipFill>
          </p:spPr>
          <p:txBody>
            <a:bodyPr/>
            <a:lstStyle/>
            <a:p>
              <a:endParaRPr lang="en-US"/>
            </a:p>
          </p:txBody>
        </p:sp>
      </p:grpSp>
      <p:sp>
        <p:nvSpPr>
          <p:cNvPr id="29" name="Freeform 13">
            <a:extLst>
              <a:ext uri="{FF2B5EF4-FFF2-40B4-BE49-F238E27FC236}">
                <a16:creationId xmlns:a16="http://schemas.microsoft.com/office/drawing/2014/main" id="{4C8FF22F-DC2C-2818-55DA-E16E835D4A3D}"/>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30" name="TextBox 29">
            <a:extLst>
              <a:ext uri="{FF2B5EF4-FFF2-40B4-BE49-F238E27FC236}">
                <a16:creationId xmlns:a16="http://schemas.microsoft.com/office/drawing/2014/main" id="{4A8C4158-9ADA-3F06-A086-54817CDD9B22}"/>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6</a:t>
            </a:r>
          </a:p>
        </p:txBody>
      </p:sp>
      <p:sp>
        <p:nvSpPr>
          <p:cNvPr id="31" name="TextBox 30">
            <a:extLst>
              <a:ext uri="{FF2B5EF4-FFF2-40B4-BE49-F238E27FC236}">
                <a16:creationId xmlns:a16="http://schemas.microsoft.com/office/drawing/2014/main" id="{17AD27ED-B29C-1B7B-48A1-1962D691EC2A}"/>
              </a:ext>
            </a:extLst>
          </p:cNvPr>
          <p:cNvSpPr txBox="1"/>
          <p:nvPr/>
        </p:nvSpPr>
        <p:spPr>
          <a:xfrm>
            <a:off x="156046" y="9891428"/>
            <a:ext cx="1733671" cy="338554"/>
          </a:xfrm>
          <a:prstGeom prst="rect">
            <a:avLst/>
          </a:prstGeom>
          <a:noFill/>
        </p:spPr>
        <p:txBody>
          <a:bodyPr wrap="square" rtlCol="0">
            <a:spAutoFit/>
          </a:bodyPr>
          <a:lstStyle/>
          <a:p>
            <a:r>
              <a:rPr lang="en-US" sz="1600">
                <a:latin typeface="Montserrat" panose="00000500000000000000" pitchFamily="2" charset="0"/>
                <a:hlinkClick r:id="rId11">
                  <a:extLst>
                    <a:ext uri="{A12FA001-AC4F-418D-AE19-62706E023703}">
                      <ahyp:hlinkClr xmlns:ahyp="http://schemas.microsoft.com/office/drawing/2018/hyperlinkcolor" val="tx"/>
                    </a:ext>
                  </a:extLst>
                </a:hlinkClick>
              </a:rPr>
              <a:t>Data Source</a:t>
            </a:r>
            <a:endParaRPr lang="en-US" sz="1600">
              <a:latin typeface="Montserrat" panose="00000500000000000000" pitchFamily="2" charset="0"/>
            </a:endParaRPr>
          </a:p>
        </p:txBody>
      </p:sp>
    </p:spTree>
    <p:extLst>
      <p:ext uri="{BB962C8B-B14F-4D97-AF65-F5344CB8AC3E}">
        <p14:creationId xmlns:p14="http://schemas.microsoft.com/office/powerpoint/2010/main" val="9779593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par>
                                <p:cTn id="8" presetID="9"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dissolv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dissolve">
                                      <p:cBhvr>
                                        <p:cTn id="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a:off x="5483712" y="419100"/>
            <a:ext cx="12804288" cy="7145505"/>
            <a:chOff x="0" y="0"/>
            <a:chExt cx="3372323" cy="1881944"/>
          </a:xfrm>
        </p:grpSpPr>
        <p:sp>
          <p:nvSpPr>
            <p:cNvPr id="6" name="Freeform 6"/>
            <p:cNvSpPr/>
            <p:nvPr/>
          </p:nvSpPr>
          <p:spPr>
            <a:xfrm>
              <a:off x="0" y="0"/>
              <a:ext cx="3372323" cy="1881944"/>
            </a:xfrm>
            <a:custGeom>
              <a:avLst/>
              <a:gdLst/>
              <a:ahLst/>
              <a:cxnLst/>
              <a:rect l="l" t="t" r="r" b="b"/>
              <a:pathLst>
                <a:path w="3372323" h="1881944">
                  <a:moveTo>
                    <a:pt x="0" y="0"/>
                  </a:moveTo>
                  <a:lnTo>
                    <a:pt x="3372323" y="0"/>
                  </a:lnTo>
                  <a:lnTo>
                    <a:pt x="3372323" y="1881944"/>
                  </a:lnTo>
                  <a:lnTo>
                    <a:pt x="0" y="1881944"/>
                  </a:lnTo>
                  <a:close/>
                </a:path>
              </a:pathLst>
            </a:custGeom>
            <a:solidFill>
              <a:srgbClr val="FEECE2"/>
            </a:solidFill>
          </p:spPr>
          <p:txBody>
            <a:bodyPr/>
            <a:lstStyle/>
            <a:p>
              <a:endParaRPr lang="en-US"/>
            </a:p>
          </p:txBody>
        </p:sp>
        <p:sp>
          <p:nvSpPr>
            <p:cNvPr id="7" name="TextBox 7"/>
            <p:cNvSpPr txBox="1"/>
            <p:nvPr/>
          </p:nvSpPr>
          <p:spPr>
            <a:xfrm>
              <a:off x="0" y="-38100"/>
              <a:ext cx="3372323" cy="1920044"/>
            </a:xfrm>
            <a:prstGeom prst="rect">
              <a:avLst/>
            </a:prstGeom>
          </p:spPr>
          <p:txBody>
            <a:bodyPr lIns="50800" tIns="50800" rIns="50800" bIns="50800" rtlCol="0" anchor="ctr"/>
            <a:lstStyle/>
            <a:p>
              <a:pPr algn="ctr">
                <a:lnSpc>
                  <a:spcPts val="3499"/>
                </a:lnSpc>
              </a:pPr>
              <a:endParaRPr/>
            </a:p>
          </p:txBody>
        </p:sp>
      </p:grpSp>
      <p:sp>
        <p:nvSpPr>
          <p:cNvPr id="10" name="TextBox 10"/>
          <p:cNvSpPr txBox="1"/>
          <p:nvPr/>
        </p:nvSpPr>
        <p:spPr>
          <a:xfrm>
            <a:off x="11658600" y="900620"/>
            <a:ext cx="6487867" cy="1562544"/>
          </a:xfrm>
          <a:prstGeom prst="rect">
            <a:avLst/>
          </a:prstGeom>
        </p:spPr>
        <p:txBody>
          <a:bodyPr lIns="0" tIns="0" rIns="0" bIns="0" rtlCol="0" anchor="t">
            <a:spAutoFit/>
          </a:bodyPr>
          <a:lstStyle/>
          <a:p>
            <a:pPr marL="0" lvl="0" indent="0" algn="l">
              <a:lnSpc>
                <a:spcPts val="6299"/>
              </a:lnSpc>
              <a:spcBef>
                <a:spcPct val="0"/>
              </a:spcBef>
            </a:pPr>
            <a:r>
              <a:rPr lang="en-US" sz="4500" b="1" u="none" strike="noStrike">
                <a:solidFill>
                  <a:srgbClr val="000000"/>
                </a:solidFill>
                <a:latin typeface="Noto Serif Display Bold"/>
                <a:ea typeface="Noto Serif Display Bold"/>
                <a:cs typeface="Noto Serif Display Bold"/>
                <a:sym typeface="Noto Serif Display Bold"/>
              </a:rPr>
              <a:t>FOOD ORIGIN INSIGHTS</a:t>
            </a:r>
          </a:p>
        </p:txBody>
      </p:sp>
      <p:sp>
        <p:nvSpPr>
          <p:cNvPr id="11" name="TextBox 11"/>
          <p:cNvSpPr txBox="1"/>
          <p:nvPr/>
        </p:nvSpPr>
        <p:spPr>
          <a:xfrm>
            <a:off x="11658601" y="3150161"/>
            <a:ext cx="5840298" cy="2987228"/>
          </a:xfrm>
          <a:prstGeom prst="rect">
            <a:avLst/>
          </a:prstGeom>
        </p:spPr>
        <p:txBody>
          <a:bodyPr wrap="square" lIns="0" tIns="0" rIns="0" bIns="0" rtlCol="0" anchor="t">
            <a:spAutoFit/>
          </a:bodyPr>
          <a:lstStyle/>
          <a:p>
            <a:pPr>
              <a:lnSpc>
                <a:spcPct val="200000"/>
              </a:lnSpc>
            </a:pPr>
            <a:r>
              <a:rPr lang="en-US" sz="2000" spc="300">
                <a:solidFill>
                  <a:schemeClr val="tx1">
                    <a:lumMod val="75000"/>
                    <a:lumOff val="25000"/>
                  </a:schemeClr>
                </a:solidFill>
                <a:latin typeface="Montserrat" panose="00000500000000000000" pitchFamily="2" charset="0"/>
              </a:rPr>
              <a:t>Top contributions from diverse regions like the Mediterranean, South America, and Southeast Asia ensure balanced, globally representative data.</a:t>
            </a:r>
            <a:endParaRPr lang="en-US" sz="2000" spc="300">
              <a:solidFill>
                <a:schemeClr val="tx1">
                  <a:lumMod val="75000"/>
                  <a:lumOff val="25000"/>
                </a:schemeClr>
              </a:solidFill>
              <a:latin typeface="Montserrat" panose="00000500000000000000" pitchFamily="2" charset="0"/>
              <a:ea typeface="Montserrat"/>
              <a:cs typeface="Montserrat"/>
              <a:sym typeface="Montserrat"/>
            </a:endParaRPr>
          </a:p>
        </p:txBody>
      </p:sp>
      <p:pic>
        <p:nvPicPr>
          <p:cNvPr id="21" name="Picture 20">
            <a:extLst>
              <a:ext uri="{FF2B5EF4-FFF2-40B4-BE49-F238E27FC236}">
                <a16:creationId xmlns:a16="http://schemas.microsoft.com/office/drawing/2014/main" id="{43E0286C-34CB-A490-F718-BE67A1222D34}"/>
              </a:ext>
            </a:extLst>
          </p:cNvPr>
          <p:cNvPicPr>
            <a:picLocks noChangeAspect="1"/>
          </p:cNvPicPr>
          <p:nvPr/>
        </p:nvPicPr>
        <p:blipFill>
          <a:blip r:embed="rId2"/>
          <a:stretch>
            <a:fillRect/>
          </a:stretch>
        </p:blipFill>
        <p:spPr>
          <a:xfrm>
            <a:off x="455130" y="838200"/>
            <a:ext cx="10779599" cy="86106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2" name="Freeform 13">
            <a:extLst>
              <a:ext uri="{FF2B5EF4-FFF2-40B4-BE49-F238E27FC236}">
                <a16:creationId xmlns:a16="http://schemas.microsoft.com/office/drawing/2014/main" id="{4F935A1E-A9E6-7629-E2F3-722C53D59A93}"/>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23" name="TextBox 22">
            <a:extLst>
              <a:ext uri="{FF2B5EF4-FFF2-40B4-BE49-F238E27FC236}">
                <a16:creationId xmlns:a16="http://schemas.microsoft.com/office/drawing/2014/main" id="{7BADF31F-EF8A-1AB3-C3C9-88ED72F6606C}"/>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7</a:t>
            </a:r>
          </a:p>
        </p:txBody>
      </p:sp>
    </p:spTree>
    <p:extLst>
      <p:ext uri="{BB962C8B-B14F-4D97-AF65-F5344CB8AC3E}">
        <p14:creationId xmlns:p14="http://schemas.microsoft.com/office/powerpoint/2010/main" val="4185626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dissolv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3951" y="3355638"/>
            <a:ext cx="12604267" cy="6931362"/>
            <a:chOff x="0" y="-38100"/>
            <a:chExt cx="3319642" cy="1825544"/>
          </a:xfrm>
        </p:grpSpPr>
        <p:sp>
          <p:nvSpPr>
            <p:cNvPr id="3" name="Freeform 3"/>
            <p:cNvSpPr/>
            <p:nvPr/>
          </p:nvSpPr>
          <p:spPr>
            <a:xfrm>
              <a:off x="0" y="0"/>
              <a:ext cx="3319642" cy="1787444"/>
            </a:xfrm>
            <a:custGeom>
              <a:avLst/>
              <a:gdLst/>
              <a:ahLst/>
              <a:cxnLst/>
              <a:rect l="l" t="t" r="r" b="b"/>
              <a:pathLst>
                <a:path w="3319642" h="1787444">
                  <a:moveTo>
                    <a:pt x="0" y="0"/>
                  </a:moveTo>
                  <a:lnTo>
                    <a:pt x="3319642" y="0"/>
                  </a:lnTo>
                  <a:lnTo>
                    <a:pt x="3319642" y="1787444"/>
                  </a:lnTo>
                  <a:lnTo>
                    <a:pt x="0" y="1787444"/>
                  </a:lnTo>
                  <a:close/>
                </a:path>
              </a:pathLst>
            </a:custGeom>
            <a:solidFill>
              <a:srgbClr val="E2BFB3"/>
            </a:solidFill>
          </p:spPr>
          <p:txBody>
            <a:bodyPr/>
            <a:lstStyle/>
            <a:p>
              <a:endParaRPr lang="en-US"/>
            </a:p>
          </p:txBody>
        </p:sp>
        <p:sp>
          <p:nvSpPr>
            <p:cNvPr id="4" name="TextBox 4"/>
            <p:cNvSpPr txBox="1"/>
            <p:nvPr/>
          </p:nvSpPr>
          <p:spPr>
            <a:xfrm>
              <a:off x="0" y="-38100"/>
              <a:ext cx="3319642" cy="1825544"/>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5483712" y="419100"/>
            <a:ext cx="12804288" cy="7145505"/>
            <a:chOff x="0" y="0"/>
            <a:chExt cx="3372323" cy="1881944"/>
          </a:xfrm>
        </p:grpSpPr>
        <p:sp>
          <p:nvSpPr>
            <p:cNvPr id="6" name="Freeform 6"/>
            <p:cNvSpPr/>
            <p:nvPr/>
          </p:nvSpPr>
          <p:spPr>
            <a:xfrm>
              <a:off x="0" y="0"/>
              <a:ext cx="3372323" cy="1881944"/>
            </a:xfrm>
            <a:custGeom>
              <a:avLst/>
              <a:gdLst/>
              <a:ahLst/>
              <a:cxnLst/>
              <a:rect l="l" t="t" r="r" b="b"/>
              <a:pathLst>
                <a:path w="3372323" h="1881944">
                  <a:moveTo>
                    <a:pt x="0" y="0"/>
                  </a:moveTo>
                  <a:lnTo>
                    <a:pt x="3372323" y="0"/>
                  </a:lnTo>
                  <a:lnTo>
                    <a:pt x="3372323" y="1881944"/>
                  </a:lnTo>
                  <a:lnTo>
                    <a:pt x="0" y="1881944"/>
                  </a:lnTo>
                  <a:close/>
                </a:path>
              </a:pathLst>
            </a:custGeom>
            <a:solidFill>
              <a:srgbClr val="FEECE2"/>
            </a:solidFill>
          </p:spPr>
          <p:txBody>
            <a:bodyPr/>
            <a:lstStyle/>
            <a:p>
              <a:endParaRPr lang="en-US"/>
            </a:p>
          </p:txBody>
        </p:sp>
        <p:sp>
          <p:nvSpPr>
            <p:cNvPr id="7" name="TextBox 7"/>
            <p:cNvSpPr txBox="1"/>
            <p:nvPr/>
          </p:nvSpPr>
          <p:spPr>
            <a:xfrm>
              <a:off x="0" y="-38100"/>
              <a:ext cx="3372323" cy="1920044"/>
            </a:xfrm>
            <a:prstGeom prst="rect">
              <a:avLst/>
            </a:prstGeom>
          </p:spPr>
          <p:txBody>
            <a:bodyPr lIns="50800" tIns="50800" rIns="50800" bIns="50800" rtlCol="0" anchor="ctr"/>
            <a:lstStyle/>
            <a:p>
              <a:pPr algn="ctr">
                <a:lnSpc>
                  <a:spcPts val="3499"/>
                </a:lnSpc>
              </a:pPr>
              <a:endParaRPr/>
            </a:p>
          </p:txBody>
        </p:sp>
      </p:grpSp>
      <p:sp>
        <p:nvSpPr>
          <p:cNvPr id="10" name="TextBox 10"/>
          <p:cNvSpPr txBox="1"/>
          <p:nvPr/>
        </p:nvSpPr>
        <p:spPr>
          <a:xfrm>
            <a:off x="11430000" y="777904"/>
            <a:ext cx="6858000" cy="1562544"/>
          </a:xfrm>
          <a:prstGeom prst="rect">
            <a:avLst/>
          </a:prstGeom>
        </p:spPr>
        <p:txBody>
          <a:bodyPr wrap="square" lIns="0" tIns="0" rIns="0" bIns="0" rtlCol="0" anchor="t">
            <a:spAutoFit/>
          </a:bodyPr>
          <a:lstStyle/>
          <a:p>
            <a:pPr marL="0" lvl="0" indent="0" algn="l">
              <a:lnSpc>
                <a:spcPts val="6299"/>
              </a:lnSpc>
              <a:spcBef>
                <a:spcPct val="0"/>
              </a:spcBef>
            </a:pPr>
            <a:r>
              <a:rPr lang="en-US" sz="4500" b="1">
                <a:solidFill>
                  <a:srgbClr val="000000"/>
                </a:solidFill>
                <a:latin typeface="Noto Serif Display Bold"/>
                <a:ea typeface="Noto Serif Display Bold"/>
                <a:cs typeface="Noto Serif Display Bold"/>
                <a:sym typeface="Noto Serif Display Bold"/>
              </a:rPr>
              <a:t>NUTRIENT VS CALORIE DENSITY</a:t>
            </a:r>
            <a:endParaRPr lang="en-US" sz="4500" b="1" u="none" strike="noStrike">
              <a:solidFill>
                <a:srgbClr val="000000"/>
              </a:solidFill>
              <a:latin typeface="Noto Serif Display Bold"/>
              <a:ea typeface="Noto Serif Display Bold"/>
              <a:cs typeface="Noto Serif Display Bold"/>
              <a:sym typeface="Noto Serif Display Bold"/>
            </a:endParaRPr>
          </a:p>
        </p:txBody>
      </p:sp>
      <p:sp>
        <p:nvSpPr>
          <p:cNvPr id="11" name="TextBox 11"/>
          <p:cNvSpPr txBox="1"/>
          <p:nvPr/>
        </p:nvSpPr>
        <p:spPr>
          <a:xfrm>
            <a:off x="11658600" y="3150161"/>
            <a:ext cx="5562599" cy="2717924"/>
          </a:xfrm>
          <a:prstGeom prst="rect">
            <a:avLst/>
          </a:prstGeom>
        </p:spPr>
        <p:txBody>
          <a:bodyPr wrap="square" lIns="0" tIns="0" rIns="0" bIns="0" rtlCol="0" anchor="t">
            <a:spAutoFit/>
          </a:bodyPr>
          <a:lstStyle/>
          <a:p>
            <a:pPr>
              <a:lnSpc>
                <a:spcPct val="150000"/>
              </a:lnSpc>
            </a:pPr>
            <a:r>
              <a:rPr lang="en-US" sz="2000" spc="300">
                <a:solidFill>
                  <a:schemeClr val="tx1">
                    <a:lumMod val="75000"/>
                    <a:lumOff val="25000"/>
                  </a:schemeClr>
                </a:solidFill>
                <a:latin typeface="Montserrat" panose="00000500000000000000" pitchFamily="2" charset="0"/>
              </a:rPr>
              <a:t>This analysis highlights the relationship between the nutritional content (protein, fiber, vitamin C) and calorie count to identify nutrient-dense foods.</a:t>
            </a:r>
            <a:endParaRPr lang="en-US" sz="2000" spc="300">
              <a:solidFill>
                <a:schemeClr val="tx1">
                  <a:lumMod val="75000"/>
                  <a:lumOff val="25000"/>
                </a:schemeClr>
              </a:solidFill>
              <a:latin typeface="Montserrat" panose="00000500000000000000" pitchFamily="2" charset="0"/>
              <a:ea typeface="Montserrat"/>
              <a:cs typeface="Montserrat"/>
              <a:sym typeface="Montserrat"/>
            </a:endParaRPr>
          </a:p>
        </p:txBody>
      </p:sp>
      <p:sp>
        <p:nvSpPr>
          <p:cNvPr id="8" name="Freeform 13">
            <a:extLst>
              <a:ext uri="{FF2B5EF4-FFF2-40B4-BE49-F238E27FC236}">
                <a16:creationId xmlns:a16="http://schemas.microsoft.com/office/drawing/2014/main" id="{89B5F5AE-8014-6402-5B3D-990A068E71B2}"/>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TextBox 8">
            <a:extLst>
              <a:ext uri="{FF2B5EF4-FFF2-40B4-BE49-F238E27FC236}">
                <a16:creationId xmlns:a16="http://schemas.microsoft.com/office/drawing/2014/main" id="{4C6C6A95-F4B2-1BF6-FCC4-2918FAC33931}"/>
              </a:ext>
            </a:extLst>
          </p:cNvPr>
          <p:cNvSpPr txBox="1"/>
          <p:nvPr/>
        </p:nvSpPr>
        <p:spPr>
          <a:xfrm>
            <a:off x="17221200" y="9715500"/>
            <a:ext cx="1020036" cy="523220"/>
          </a:xfrm>
          <a:prstGeom prst="rect">
            <a:avLst/>
          </a:prstGeom>
          <a:noFill/>
        </p:spPr>
        <p:txBody>
          <a:bodyPr wrap="square" rtlCol="0">
            <a:spAutoFit/>
          </a:bodyPr>
          <a:lstStyle/>
          <a:p>
            <a:pPr algn="r"/>
            <a:r>
              <a:rPr lang="en-US" sz="2800">
                <a:latin typeface="Montserrat" panose="00000500000000000000" pitchFamily="2" charset="0"/>
              </a:rPr>
              <a:t>8</a:t>
            </a:r>
          </a:p>
        </p:txBody>
      </p:sp>
      <p:pic>
        <p:nvPicPr>
          <p:cNvPr id="13" name="Picture 12">
            <a:extLst>
              <a:ext uri="{FF2B5EF4-FFF2-40B4-BE49-F238E27FC236}">
                <a16:creationId xmlns:a16="http://schemas.microsoft.com/office/drawing/2014/main" id="{CC0B89DA-3D8B-1B2E-5C18-9D4EBFEB33C1}"/>
              </a:ext>
            </a:extLst>
          </p:cNvPr>
          <p:cNvPicPr>
            <a:picLocks noChangeAspect="1"/>
          </p:cNvPicPr>
          <p:nvPr/>
        </p:nvPicPr>
        <p:blipFill>
          <a:blip r:embed="rId4"/>
          <a:stretch>
            <a:fillRect/>
          </a:stretch>
        </p:blipFill>
        <p:spPr>
          <a:xfrm>
            <a:off x="34238" y="790925"/>
            <a:ext cx="11201400" cy="90769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597263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
            <a:extLst>
              <a:ext uri="{FF2B5EF4-FFF2-40B4-BE49-F238E27FC236}">
                <a16:creationId xmlns:a16="http://schemas.microsoft.com/office/drawing/2014/main" id="{2D6EB385-9677-9601-917B-E57DF0B8CDD9}"/>
              </a:ext>
            </a:extLst>
          </p:cNvPr>
          <p:cNvGrpSpPr/>
          <p:nvPr/>
        </p:nvGrpSpPr>
        <p:grpSpPr>
          <a:xfrm>
            <a:off x="8305986" y="-160734"/>
            <a:ext cx="9790285" cy="10447733"/>
            <a:chOff x="0" y="-38100"/>
            <a:chExt cx="1906284" cy="2476500"/>
          </a:xfrm>
        </p:grpSpPr>
        <p:sp>
          <p:nvSpPr>
            <p:cNvPr id="22" name="Freeform 3">
              <a:extLst>
                <a:ext uri="{FF2B5EF4-FFF2-40B4-BE49-F238E27FC236}">
                  <a16:creationId xmlns:a16="http://schemas.microsoft.com/office/drawing/2014/main" id="{F626FFCF-A593-9AD1-C5E0-12F006E7D963}"/>
                </a:ext>
              </a:extLst>
            </p:cNvPr>
            <p:cNvSpPr/>
            <p:nvPr/>
          </p:nvSpPr>
          <p:spPr>
            <a:xfrm>
              <a:off x="0" y="0"/>
              <a:ext cx="1831528" cy="2438400"/>
            </a:xfrm>
            <a:custGeom>
              <a:avLst/>
              <a:gdLst/>
              <a:ahLst/>
              <a:cxnLst/>
              <a:rect l="l" t="t" r="r" b="b"/>
              <a:pathLst>
                <a:path w="1906284" h="2438400">
                  <a:moveTo>
                    <a:pt x="0" y="0"/>
                  </a:moveTo>
                  <a:lnTo>
                    <a:pt x="1906284" y="0"/>
                  </a:lnTo>
                  <a:lnTo>
                    <a:pt x="1906284" y="2438400"/>
                  </a:lnTo>
                  <a:lnTo>
                    <a:pt x="0" y="2438400"/>
                  </a:lnTo>
                  <a:close/>
                </a:path>
              </a:pathLst>
            </a:custGeom>
            <a:solidFill>
              <a:srgbClr val="E2BFB3"/>
            </a:solidFill>
          </p:spPr>
          <p:txBody>
            <a:bodyPr/>
            <a:lstStyle/>
            <a:p>
              <a:endParaRPr lang="en-US"/>
            </a:p>
          </p:txBody>
        </p:sp>
        <p:sp>
          <p:nvSpPr>
            <p:cNvPr id="23" name="TextBox 4">
              <a:extLst>
                <a:ext uri="{FF2B5EF4-FFF2-40B4-BE49-F238E27FC236}">
                  <a16:creationId xmlns:a16="http://schemas.microsoft.com/office/drawing/2014/main" id="{AA42D922-1078-32FE-3E89-E9E82727BDE9}"/>
                </a:ext>
              </a:extLst>
            </p:cNvPr>
            <p:cNvSpPr txBox="1"/>
            <p:nvPr/>
          </p:nvSpPr>
          <p:spPr>
            <a:xfrm>
              <a:off x="0" y="-38100"/>
              <a:ext cx="1906284" cy="2476500"/>
            </a:xfrm>
            <a:prstGeom prst="rect">
              <a:avLst/>
            </a:prstGeom>
          </p:spPr>
          <p:txBody>
            <a:bodyPr lIns="50800" tIns="50800" rIns="50800" bIns="50800" rtlCol="0" anchor="ctr"/>
            <a:lstStyle/>
            <a:p>
              <a:pPr algn="ctr">
                <a:lnSpc>
                  <a:spcPts val="3499"/>
                </a:lnSpc>
              </a:pPr>
              <a:endParaRPr/>
            </a:p>
          </p:txBody>
        </p:sp>
      </p:grpSp>
      <p:grpSp>
        <p:nvGrpSpPr>
          <p:cNvPr id="2" name="Group 2"/>
          <p:cNvGrpSpPr/>
          <p:nvPr/>
        </p:nvGrpSpPr>
        <p:grpSpPr>
          <a:xfrm>
            <a:off x="-2786846" y="-156668"/>
            <a:ext cx="20846234" cy="10600337"/>
            <a:chOff x="-2939873" y="-38100"/>
            <a:chExt cx="5490372" cy="2791858"/>
          </a:xfrm>
        </p:grpSpPr>
        <p:sp>
          <p:nvSpPr>
            <p:cNvPr id="3" name="Freeform 3"/>
            <p:cNvSpPr/>
            <p:nvPr/>
          </p:nvSpPr>
          <p:spPr>
            <a:xfrm>
              <a:off x="-2939873" y="4215"/>
              <a:ext cx="46596" cy="50309"/>
            </a:xfrm>
            <a:custGeom>
              <a:avLst/>
              <a:gdLst/>
              <a:ahLst/>
              <a:cxnLst/>
              <a:rect l="l" t="t" r="r" b="b"/>
              <a:pathLst>
                <a:path w="2550499" h="2753758">
                  <a:moveTo>
                    <a:pt x="0" y="0"/>
                  </a:moveTo>
                  <a:lnTo>
                    <a:pt x="2550499" y="0"/>
                  </a:lnTo>
                  <a:lnTo>
                    <a:pt x="2550499" y="2753758"/>
                  </a:lnTo>
                  <a:lnTo>
                    <a:pt x="0" y="2753758"/>
                  </a:lnTo>
                  <a:close/>
                </a:path>
              </a:pathLst>
            </a:custGeom>
            <a:solidFill>
              <a:srgbClr val="E2BFB3"/>
            </a:solidFill>
          </p:spPr>
          <p:txBody>
            <a:bodyPr/>
            <a:lstStyle/>
            <a:p>
              <a:endParaRPr lang="en-US"/>
            </a:p>
          </p:txBody>
        </p:sp>
        <p:sp>
          <p:nvSpPr>
            <p:cNvPr id="4" name="TextBox 4"/>
            <p:cNvSpPr txBox="1"/>
            <p:nvPr/>
          </p:nvSpPr>
          <p:spPr>
            <a:xfrm>
              <a:off x="0" y="-38100"/>
              <a:ext cx="2550499" cy="2791858"/>
            </a:xfrm>
            <a:prstGeom prst="rect">
              <a:avLst/>
            </a:prstGeom>
          </p:spPr>
          <p:txBody>
            <a:bodyPr lIns="50800" tIns="50800" rIns="50800" bIns="50800" rtlCol="0" anchor="ctr"/>
            <a:lstStyle/>
            <a:p>
              <a:pPr algn="ctr">
                <a:lnSpc>
                  <a:spcPts val="3499"/>
                </a:lnSpc>
              </a:pPr>
              <a:endParaRPr/>
            </a:p>
          </p:txBody>
        </p:sp>
      </p:grpSp>
      <p:sp>
        <p:nvSpPr>
          <p:cNvPr id="8" name="TextBox 8"/>
          <p:cNvSpPr txBox="1"/>
          <p:nvPr/>
        </p:nvSpPr>
        <p:spPr>
          <a:xfrm>
            <a:off x="609600" y="41814"/>
            <a:ext cx="6487867" cy="1575496"/>
          </a:xfrm>
          <a:prstGeom prst="rect">
            <a:avLst/>
          </a:prstGeom>
        </p:spPr>
        <p:txBody>
          <a:bodyPr lIns="0" tIns="0" rIns="0" bIns="0" rtlCol="0" anchor="t">
            <a:spAutoFit/>
          </a:bodyPr>
          <a:lstStyle/>
          <a:p>
            <a:pPr marL="0" lvl="0" indent="0" algn="l">
              <a:lnSpc>
                <a:spcPts val="6299"/>
              </a:lnSpc>
              <a:spcBef>
                <a:spcPct val="0"/>
              </a:spcBef>
            </a:pPr>
            <a:r>
              <a:rPr lang="en-US" sz="4500">
                <a:latin typeface="Noto Serif Display Bold" panose="020B0604020202020204"/>
                <a:ea typeface="Noto Serif Display Bold" panose="020B0604020202020204"/>
                <a:cs typeface="Noto Serif Display Bold" panose="020B0604020202020204"/>
              </a:rPr>
              <a:t>BUSINESS SOLUTION WITH NUTRISENSE AI</a:t>
            </a:r>
            <a:endParaRPr lang="en-US" sz="4500" b="1" u="none" strike="noStrike">
              <a:solidFill>
                <a:srgbClr val="000000"/>
              </a:solidFill>
              <a:latin typeface="Noto Serif Display Bold"/>
              <a:ea typeface="Noto Serif Display Bold"/>
              <a:cs typeface="Noto Serif Display Bold"/>
              <a:sym typeface="Noto Serif Display Bold"/>
            </a:endParaRPr>
          </a:p>
        </p:txBody>
      </p:sp>
      <p:sp>
        <p:nvSpPr>
          <p:cNvPr id="14" name="Freeform 13">
            <a:extLst>
              <a:ext uri="{FF2B5EF4-FFF2-40B4-BE49-F238E27FC236}">
                <a16:creationId xmlns:a16="http://schemas.microsoft.com/office/drawing/2014/main" id="{A949A991-E690-995D-0216-A5F114CC2693}"/>
              </a:ext>
            </a:extLst>
          </p:cNvPr>
          <p:cNvSpPr/>
          <p:nvPr/>
        </p:nvSpPr>
        <p:spPr>
          <a:xfrm>
            <a:off x="0" y="84231"/>
            <a:ext cx="455130" cy="372638"/>
          </a:xfrm>
          <a:custGeom>
            <a:avLst/>
            <a:gdLst/>
            <a:ahLst/>
            <a:cxnLst/>
            <a:rect l="l" t="t" r="r" b="b"/>
            <a:pathLst>
              <a:path w="455130" h="372638">
                <a:moveTo>
                  <a:pt x="0" y="0"/>
                </a:moveTo>
                <a:lnTo>
                  <a:pt x="455130" y="0"/>
                </a:lnTo>
                <a:lnTo>
                  <a:pt x="455130" y="372638"/>
                </a:lnTo>
                <a:lnTo>
                  <a:pt x="0" y="3726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5" name="TextBox 24">
            <a:extLst>
              <a:ext uri="{FF2B5EF4-FFF2-40B4-BE49-F238E27FC236}">
                <a16:creationId xmlns:a16="http://schemas.microsoft.com/office/drawing/2014/main" id="{5D9B403F-3424-F6A0-EAFD-B0E81C39B430}"/>
              </a:ext>
            </a:extLst>
          </p:cNvPr>
          <p:cNvSpPr txBox="1"/>
          <p:nvPr/>
        </p:nvSpPr>
        <p:spPr>
          <a:xfrm>
            <a:off x="8775190" y="7994620"/>
            <a:ext cx="7467600" cy="1692771"/>
          </a:xfrm>
          <a:prstGeom prst="rect">
            <a:avLst/>
          </a:prstGeom>
          <a:noFill/>
        </p:spPr>
        <p:txBody>
          <a:bodyPr wrap="square">
            <a:spAutoFit/>
          </a:bodyPr>
          <a:lstStyle/>
          <a:p>
            <a:r>
              <a:rPr lang="en-US" sz="2400" b="1">
                <a:latin typeface="Montserrat" panose="00000500000000000000" pitchFamily="2" charset="0"/>
              </a:rPr>
              <a:t>Business Impact</a:t>
            </a:r>
            <a:r>
              <a:rPr lang="en-US" sz="2400">
                <a:latin typeface="Montserrat" panose="00000500000000000000" pitchFamily="2" charset="0"/>
              </a:rPr>
              <a:t>:</a:t>
            </a:r>
          </a:p>
          <a:p>
            <a:r>
              <a:rPr lang="en-US" sz="2000" spc="300">
                <a:latin typeface="Montserrat" panose="00000500000000000000" pitchFamily="2" charset="0"/>
              </a:rPr>
              <a:t>Enhances user engagement.</a:t>
            </a:r>
          </a:p>
          <a:p>
            <a:endParaRPr lang="en-US" sz="2000" spc="300">
              <a:latin typeface="Montserrat" panose="00000500000000000000" pitchFamily="2" charset="0"/>
            </a:endParaRPr>
          </a:p>
          <a:p>
            <a:r>
              <a:rPr lang="en-US" sz="2000" spc="300">
                <a:latin typeface="Montserrat" panose="00000500000000000000" pitchFamily="2" charset="0"/>
              </a:rPr>
              <a:t>Promotes healthy eating choices with accurate insights.</a:t>
            </a:r>
          </a:p>
        </p:txBody>
      </p:sp>
      <p:sp>
        <p:nvSpPr>
          <p:cNvPr id="26" name="TextBox 25">
            <a:extLst>
              <a:ext uri="{FF2B5EF4-FFF2-40B4-BE49-F238E27FC236}">
                <a16:creationId xmlns:a16="http://schemas.microsoft.com/office/drawing/2014/main" id="{F3DCD6C7-430C-8FA7-1744-8F3C6EB8553E}"/>
              </a:ext>
            </a:extLst>
          </p:cNvPr>
          <p:cNvSpPr txBox="1"/>
          <p:nvPr/>
        </p:nvSpPr>
        <p:spPr>
          <a:xfrm>
            <a:off x="8775190" y="829562"/>
            <a:ext cx="7467600" cy="1517595"/>
          </a:xfrm>
          <a:prstGeom prst="rect">
            <a:avLst/>
          </a:prstGeom>
          <a:noFill/>
        </p:spPr>
        <p:txBody>
          <a:bodyPr wrap="square">
            <a:spAutoFit/>
          </a:bodyPr>
          <a:lstStyle/>
          <a:p>
            <a:pPr marL="0" marR="0" indent="0" algn="l" rtl="0" eaLnBrk="1" fontAlgn="auto" latinLnBrk="0" hangingPunct="1">
              <a:lnSpc>
                <a:spcPct val="150000"/>
              </a:lnSpc>
              <a:spcBef>
                <a:spcPts val="0"/>
              </a:spcBef>
              <a:spcAft>
                <a:spcPts val="0"/>
              </a:spcAft>
            </a:pPr>
            <a:r>
              <a:rPr lang="en-US" sz="2400" b="1" kern="1200">
                <a:solidFill>
                  <a:srgbClr val="000000"/>
                </a:solidFill>
                <a:effectLst/>
                <a:latin typeface="Montserrat" panose="00000500000000000000" pitchFamily="2" charset="0"/>
              </a:rPr>
              <a:t>Objective</a:t>
            </a:r>
            <a:r>
              <a:rPr lang="en-US" sz="2400" kern="1200">
                <a:solidFill>
                  <a:srgbClr val="000000"/>
                </a:solidFill>
                <a:effectLst/>
                <a:latin typeface="Montserrat" panose="00000500000000000000" pitchFamily="2" charset="0"/>
              </a:rPr>
              <a:t>: </a:t>
            </a:r>
            <a:br>
              <a:rPr lang="en-US" sz="2400" kern="1200">
                <a:solidFill>
                  <a:srgbClr val="000000"/>
                </a:solidFill>
                <a:effectLst/>
                <a:latin typeface="Montserrat" panose="00000500000000000000" pitchFamily="2" charset="0"/>
              </a:rPr>
            </a:br>
            <a:r>
              <a:rPr lang="en-US" sz="2000" spc="300">
                <a:latin typeface="Montserrat" panose="00000500000000000000" pitchFamily="2" charset="0"/>
              </a:rPr>
              <a:t>Empower users with personalized nutrition guidance</a:t>
            </a:r>
          </a:p>
        </p:txBody>
      </p:sp>
      <p:sp>
        <p:nvSpPr>
          <p:cNvPr id="27" name="TextBox 26">
            <a:extLst>
              <a:ext uri="{FF2B5EF4-FFF2-40B4-BE49-F238E27FC236}">
                <a16:creationId xmlns:a16="http://schemas.microsoft.com/office/drawing/2014/main" id="{E9B451C2-8C23-46B8-F6BE-A45B16F0D7C6}"/>
              </a:ext>
            </a:extLst>
          </p:cNvPr>
          <p:cNvSpPr txBox="1"/>
          <p:nvPr/>
        </p:nvSpPr>
        <p:spPr>
          <a:xfrm>
            <a:off x="8775190" y="2750781"/>
            <a:ext cx="7467600" cy="461665"/>
          </a:xfrm>
          <a:prstGeom prst="rect">
            <a:avLst/>
          </a:prstGeom>
          <a:noFill/>
        </p:spPr>
        <p:txBody>
          <a:bodyPr wrap="square">
            <a:spAutoFit/>
          </a:bodyPr>
          <a:lstStyle/>
          <a:p>
            <a:pPr marL="0" marR="0" indent="0" algn="l" rtl="0" eaLnBrk="1" fontAlgn="auto" latinLnBrk="0" hangingPunct="1">
              <a:spcBef>
                <a:spcPts val="0"/>
              </a:spcBef>
              <a:spcAft>
                <a:spcPts val="0"/>
              </a:spcAft>
            </a:pPr>
            <a:r>
              <a:rPr lang="en-US" sz="2400" b="1" kern="1200">
                <a:solidFill>
                  <a:srgbClr val="000000"/>
                </a:solidFill>
                <a:effectLst/>
                <a:latin typeface="Montserrat" panose="00000500000000000000" pitchFamily="2" charset="0"/>
              </a:rPr>
              <a:t>Tools Utilized</a:t>
            </a:r>
            <a:r>
              <a:rPr lang="en-US" sz="2400" kern="1200">
                <a:solidFill>
                  <a:srgbClr val="000000"/>
                </a:solidFill>
                <a:effectLst/>
                <a:latin typeface="Montserrat" panose="00000500000000000000" pitchFamily="2" charset="0"/>
              </a:rPr>
              <a:t>: </a:t>
            </a:r>
          </a:p>
        </p:txBody>
      </p:sp>
      <p:pic>
        <p:nvPicPr>
          <p:cNvPr id="31" name="Picture 30" descr="A screenshot of a video game&#10;&#10;Description automatically generated">
            <a:extLst>
              <a:ext uri="{FF2B5EF4-FFF2-40B4-BE49-F238E27FC236}">
                <a16:creationId xmlns:a16="http://schemas.microsoft.com/office/drawing/2014/main" id="{F83D2FF2-2AC6-AC65-38F8-0CB009953E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 y="3943432"/>
            <a:ext cx="8741677" cy="2967975"/>
          </a:xfrm>
          <a:prstGeom prst="rect">
            <a:avLst/>
          </a:prstGeom>
        </p:spPr>
      </p:pic>
      <p:cxnSp>
        <p:nvCxnSpPr>
          <p:cNvPr id="11" name="Straight Connector 10">
            <a:extLst>
              <a:ext uri="{FF2B5EF4-FFF2-40B4-BE49-F238E27FC236}">
                <a16:creationId xmlns:a16="http://schemas.microsoft.com/office/drawing/2014/main" id="{825D8E1F-914B-1C16-99C9-A9C9C8D2C2CE}"/>
              </a:ext>
            </a:extLst>
          </p:cNvPr>
          <p:cNvCxnSpPr>
            <a:cxnSpLocks/>
          </p:cNvCxnSpPr>
          <p:nvPr/>
        </p:nvCxnSpPr>
        <p:spPr>
          <a:xfrm>
            <a:off x="8775190" y="952500"/>
            <a:ext cx="0" cy="53352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71B4EE3-955B-377F-892E-D75CD5EC24DE}"/>
              </a:ext>
            </a:extLst>
          </p:cNvPr>
          <p:cNvCxnSpPr>
            <a:cxnSpLocks/>
          </p:cNvCxnSpPr>
          <p:nvPr/>
        </p:nvCxnSpPr>
        <p:spPr>
          <a:xfrm>
            <a:off x="8775190" y="2705100"/>
            <a:ext cx="0" cy="53352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00F2E2-2F5A-B33B-11ED-10154BA56D57}"/>
              </a:ext>
            </a:extLst>
          </p:cNvPr>
          <p:cNvCxnSpPr>
            <a:cxnSpLocks/>
          </p:cNvCxnSpPr>
          <p:nvPr/>
        </p:nvCxnSpPr>
        <p:spPr>
          <a:xfrm>
            <a:off x="8775190" y="7962900"/>
            <a:ext cx="0" cy="53352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AutoShape 2" descr="Python Programming Language Logo">
            <a:extLst>
              <a:ext uri="{FF2B5EF4-FFF2-40B4-BE49-F238E27FC236}">
                <a16:creationId xmlns:a16="http://schemas.microsoft.com/office/drawing/2014/main" id="{0616DA80-3A2E-9149-16E8-39EFC5BD3B68}"/>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2" descr="Python Programming Language Logo">
            <a:extLst>
              <a:ext uri="{FF2B5EF4-FFF2-40B4-BE49-F238E27FC236}">
                <a16:creationId xmlns:a16="http://schemas.microsoft.com/office/drawing/2014/main" id="{BF3A2B65-5898-6407-6C34-49E13D1B0372}"/>
              </a:ext>
            </a:extLst>
          </p:cNvPr>
          <p:cNvSpPr>
            <a:spLocks noChangeAspect="1" noChangeArrowheads="1"/>
          </p:cNvSpPr>
          <p:nvPr/>
        </p:nvSpPr>
        <p:spPr bwMode="auto">
          <a:xfrm>
            <a:off x="11223320" y="7085943"/>
            <a:ext cx="2392471" cy="239247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TextBox 6">
            <a:extLst>
              <a:ext uri="{FF2B5EF4-FFF2-40B4-BE49-F238E27FC236}">
                <a16:creationId xmlns:a16="http://schemas.microsoft.com/office/drawing/2014/main" id="{F02D4A58-D8A0-5187-22E6-83E1AA39B55C}"/>
              </a:ext>
            </a:extLst>
          </p:cNvPr>
          <p:cNvSpPr txBox="1"/>
          <p:nvPr/>
        </p:nvSpPr>
        <p:spPr>
          <a:xfrm>
            <a:off x="17076235" y="9731984"/>
            <a:ext cx="1020036" cy="523220"/>
          </a:xfrm>
          <a:prstGeom prst="rect">
            <a:avLst/>
          </a:prstGeom>
          <a:noFill/>
        </p:spPr>
        <p:txBody>
          <a:bodyPr wrap="square" rtlCol="0">
            <a:spAutoFit/>
          </a:bodyPr>
          <a:lstStyle/>
          <a:p>
            <a:pPr algn="r"/>
            <a:r>
              <a:rPr lang="en-US" sz="2800">
                <a:latin typeface="Montserrat" panose="00000500000000000000" pitchFamily="2" charset="0"/>
              </a:rPr>
              <a:t>9</a:t>
            </a:r>
          </a:p>
        </p:txBody>
      </p:sp>
      <p:pic>
        <p:nvPicPr>
          <p:cNvPr id="10" name="Picture 9" descr="A blue and yellow snake logo&#10;&#10;Description automatically generated">
            <a:extLst>
              <a:ext uri="{FF2B5EF4-FFF2-40B4-BE49-F238E27FC236}">
                <a16:creationId xmlns:a16="http://schemas.microsoft.com/office/drawing/2014/main" id="{EBB94750-B0D3-4665-AAB6-EB79526835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84205" y="3606971"/>
            <a:ext cx="930821" cy="932184"/>
          </a:xfrm>
          <a:prstGeom prst="rect">
            <a:avLst/>
          </a:prstGeom>
        </p:spPr>
      </p:pic>
      <p:pic>
        <p:nvPicPr>
          <p:cNvPr id="18" name="Graphic 17">
            <a:extLst>
              <a:ext uri="{FF2B5EF4-FFF2-40B4-BE49-F238E27FC236}">
                <a16:creationId xmlns:a16="http://schemas.microsoft.com/office/drawing/2014/main" id="{D9598F90-BDE5-796C-0B4B-4E41AF085F1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984205" y="5818849"/>
            <a:ext cx="3007528" cy="667486"/>
          </a:xfrm>
          <a:prstGeom prst="rect">
            <a:avLst/>
          </a:prstGeom>
        </p:spPr>
      </p:pic>
      <p:pic>
        <p:nvPicPr>
          <p:cNvPr id="20" name="Picture 19" descr="A logo with a black background&#10;&#10;Description automatically generated">
            <a:extLst>
              <a:ext uri="{FF2B5EF4-FFF2-40B4-BE49-F238E27FC236}">
                <a16:creationId xmlns:a16="http://schemas.microsoft.com/office/drawing/2014/main" id="{EB7F1C38-CFC9-A43E-9183-317834C678FF}"/>
              </a:ext>
            </a:extLst>
          </p:cNvPr>
          <p:cNvPicPr>
            <a:picLocks noChangeAspect="1"/>
          </p:cNvPicPr>
          <p:nvPr/>
        </p:nvPicPr>
        <p:blipFill>
          <a:blip r:embed="rId8">
            <a:extLst>
              <a:ext uri="{28A0092B-C50C-407E-A947-70E740481C1C}">
                <a14:useLocalDpi xmlns:a14="http://schemas.microsoft.com/office/drawing/2010/main" val="0"/>
              </a:ext>
            </a:extLst>
          </a:blip>
          <a:srcRect b="26727"/>
          <a:stretch/>
        </p:blipFill>
        <p:spPr>
          <a:xfrm>
            <a:off x="15460816" y="3595669"/>
            <a:ext cx="1272204" cy="932184"/>
          </a:xfrm>
          <a:prstGeom prst="rect">
            <a:avLst/>
          </a:prstGeom>
        </p:spPr>
      </p:pic>
      <p:pic>
        <p:nvPicPr>
          <p:cNvPr id="22538" name="Picture 10" descr="Tableau Logo, symbol, meaning, history, PNG, brand">
            <a:extLst>
              <a:ext uri="{FF2B5EF4-FFF2-40B4-BE49-F238E27FC236}">
                <a16:creationId xmlns:a16="http://schemas.microsoft.com/office/drawing/2014/main" id="{FBF5A502-1AE8-7352-9321-36A4B69EB26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991733" y="3732989"/>
            <a:ext cx="1437486" cy="808586"/>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A blue and white text on a black background&#10;&#10;Description automatically generated">
            <a:extLst>
              <a:ext uri="{FF2B5EF4-FFF2-40B4-BE49-F238E27FC236}">
                <a16:creationId xmlns:a16="http://schemas.microsoft.com/office/drawing/2014/main" id="{50457405-7754-9349-BA5C-5D7E7B4FFE08}"/>
              </a:ext>
            </a:extLst>
          </p:cNvPr>
          <p:cNvPicPr>
            <a:picLocks noChangeAspect="1"/>
          </p:cNvPicPr>
          <p:nvPr/>
        </p:nvPicPr>
        <p:blipFill>
          <a:blip r:embed="rId10">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2976648" y="5278336"/>
            <a:ext cx="3266142" cy="1633071"/>
          </a:xfrm>
          <a:prstGeom prst="rect">
            <a:avLst/>
          </a:prstGeom>
        </p:spPr>
      </p:pic>
      <p:sp>
        <p:nvSpPr>
          <p:cNvPr id="17" name="TextBox 16">
            <a:extLst>
              <a:ext uri="{FF2B5EF4-FFF2-40B4-BE49-F238E27FC236}">
                <a16:creationId xmlns:a16="http://schemas.microsoft.com/office/drawing/2014/main" id="{DF2D6691-8652-15EC-C4D2-B3A61E4B432C}"/>
              </a:ext>
            </a:extLst>
          </p:cNvPr>
          <p:cNvSpPr txBox="1"/>
          <p:nvPr/>
        </p:nvSpPr>
        <p:spPr>
          <a:xfrm>
            <a:off x="8930296" y="4627882"/>
            <a:ext cx="1154230" cy="400110"/>
          </a:xfrm>
          <a:prstGeom prst="rect">
            <a:avLst/>
          </a:prstGeom>
          <a:noFill/>
        </p:spPr>
        <p:txBody>
          <a:bodyPr wrap="square" rtlCol="0">
            <a:spAutoFit/>
          </a:bodyPr>
          <a:lstStyle/>
          <a:p>
            <a:r>
              <a:rPr lang="en-US" sz="2000">
                <a:solidFill>
                  <a:schemeClr val="tx1">
                    <a:lumMod val="75000"/>
                    <a:lumOff val="25000"/>
                  </a:schemeClr>
                </a:solidFill>
                <a:latin typeface="Montserrat" panose="00000500000000000000" pitchFamily="2" charset="0"/>
              </a:rPr>
              <a:t>Python</a:t>
            </a:r>
          </a:p>
        </p:txBody>
      </p:sp>
      <p:sp>
        <p:nvSpPr>
          <p:cNvPr id="24" name="TextBox 23">
            <a:extLst>
              <a:ext uri="{FF2B5EF4-FFF2-40B4-BE49-F238E27FC236}">
                <a16:creationId xmlns:a16="http://schemas.microsoft.com/office/drawing/2014/main" id="{687F1F45-1AEB-A148-7090-A56EB38E8C24}"/>
              </a:ext>
            </a:extLst>
          </p:cNvPr>
          <p:cNvSpPr txBox="1"/>
          <p:nvPr/>
        </p:nvSpPr>
        <p:spPr>
          <a:xfrm>
            <a:off x="15528190" y="4637559"/>
            <a:ext cx="1272204" cy="400110"/>
          </a:xfrm>
          <a:prstGeom prst="rect">
            <a:avLst/>
          </a:prstGeom>
          <a:noFill/>
        </p:spPr>
        <p:txBody>
          <a:bodyPr wrap="square" rtlCol="0">
            <a:spAutoFit/>
          </a:bodyPr>
          <a:lstStyle/>
          <a:p>
            <a:r>
              <a:rPr lang="en-US" sz="2000">
                <a:solidFill>
                  <a:schemeClr val="tx1">
                    <a:lumMod val="75000"/>
                    <a:lumOff val="25000"/>
                  </a:schemeClr>
                </a:solidFill>
                <a:latin typeface="Montserrat" panose="00000500000000000000" pitchFamily="2" charset="0"/>
              </a:rPr>
              <a:t>Seaborn</a:t>
            </a:r>
          </a:p>
        </p:txBody>
      </p:sp>
      <p:sp>
        <p:nvSpPr>
          <p:cNvPr id="28" name="TextBox 27">
            <a:extLst>
              <a:ext uri="{FF2B5EF4-FFF2-40B4-BE49-F238E27FC236}">
                <a16:creationId xmlns:a16="http://schemas.microsoft.com/office/drawing/2014/main" id="{15E86FD0-0EFF-2403-7935-BD00D41D500A}"/>
              </a:ext>
            </a:extLst>
          </p:cNvPr>
          <p:cNvSpPr txBox="1"/>
          <p:nvPr/>
        </p:nvSpPr>
        <p:spPr>
          <a:xfrm>
            <a:off x="12156367" y="4639332"/>
            <a:ext cx="1707358" cy="400110"/>
          </a:xfrm>
          <a:prstGeom prst="rect">
            <a:avLst/>
          </a:prstGeom>
          <a:noFill/>
        </p:spPr>
        <p:txBody>
          <a:bodyPr wrap="square" rtlCol="0">
            <a:spAutoFit/>
          </a:bodyPr>
          <a:lstStyle/>
          <a:p>
            <a:r>
              <a:rPr lang="en-US" sz="2000">
                <a:solidFill>
                  <a:schemeClr val="tx1">
                    <a:lumMod val="75000"/>
                    <a:lumOff val="25000"/>
                  </a:schemeClr>
                </a:solidFill>
                <a:latin typeface="Montserrat" panose="00000500000000000000" pitchFamily="2" charset="0"/>
              </a:rPr>
              <a:t>Tableau</a:t>
            </a:r>
          </a:p>
        </p:txBody>
      </p:sp>
      <p:sp>
        <p:nvSpPr>
          <p:cNvPr id="29" name="TextBox 28">
            <a:extLst>
              <a:ext uri="{FF2B5EF4-FFF2-40B4-BE49-F238E27FC236}">
                <a16:creationId xmlns:a16="http://schemas.microsoft.com/office/drawing/2014/main" id="{D413DFCC-36FA-A8CE-0AB3-B5E570862FFE}"/>
              </a:ext>
            </a:extLst>
          </p:cNvPr>
          <p:cNvSpPr txBox="1"/>
          <p:nvPr/>
        </p:nvSpPr>
        <p:spPr>
          <a:xfrm>
            <a:off x="9917593" y="6750481"/>
            <a:ext cx="1268843" cy="400110"/>
          </a:xfrm>
          <a:prstGeom prst="rect">
            <a:avLst/>
          </a:prstGeom>
          <a:noFill/>
        </p:spPr>
        <p:txBody>
          <a:bodyPr wrap="square" rtlCol="0">
            <a:spAutoFit/>
          </a:bodyPr>
          <a:lstStyle/>
          <a:p>
            <a:r>
              <a:rPr lang="en-US" sz="2000">
                <a:solidFill>
                  <a:schemeClr val="tx1">
                    <a:lumMod val="75000"/>
                    <a:lumOff val="25000"/>
                  </a:schemeClr>
                </a:solidFill>
                <a:latin typeface="Montserrat" panose="00000500000000000000" pitchFamily="2" charset="0"/>
              </a:rPr>
              <a:t>Chainlit</a:t>
            </a:r>
          </a:p>
        </p:txBody>
      </p:sp>
      <p:sp>
        <p:nvSpPr>
          <p:cNvPr id="30" name="TextBox 29">
            <a:extLst>
              <a:ext uri="{FF2B5EF4-FFF2-40B4-BE49-F238E27FC236}">
                <a16:creationId xmlns:a16="http://schemas.microsoft.com/office/drawing/2014/main" id="{7E882B55-B9E5-1D81-41A6-453409E98B26}"/>
              </a:ext>
            </a:extLst>
          </p:cNvPr>
          <p:cNvSpPr txBox="1"/>
          <p:nvPr/>
        </p:nvSpPr>
        <p:spPr>
          <a:xfrm>
            <a:off x="13855278" y="6749096"/>
            <a:ext cx="2070522" cy="400110"/>
          </a:xfrm>
          <a:prstGeom prst="rect">
            <a:avLst/>
          </a:prstGeom>
          <a:noFill/>
        </p:spPr>
        <p:txBody>
          <a:bodyPr wrap="square" rtlCol="0">
            <a:spAutoFit/>
          </a:bodyPr>
          <a:lstStyle/>
          <a:p>
            <a:r>
              <a:rPr lang="en-US" sz="2000">
                <a:solidFill>
                  <a:schemeClr val="tx1">
                    <a:lumMod val="75000"/>
                    <a:lumOff val="25000"/>
                  </a:schemeClr>
                </a:solidFill>
                <a:latin typeface="Montserrat" panose="00000500000000000000" pitchFamily="2" charset="0"/>
              </a:rPr>
              <a:t>Gemini Pro</a:t>
            </a:r>
          </a:p>
        </p:txBody>
      </p:sp>
    </p:spTree>
    <p:extLst>
      <p:ext uri="{BB962C8B-B14F-4D97-AF65-F5344CB8AC3E}">
        <p14:creationId xmlns:p14="http://schemas.microsoft.com/office/powerpoint/2010/main" val="11202672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dissolve">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dissolve">
                                      <p:cBhvr>
                                        <p:cTn id="15" dur="500"/>
                                        <p:tgtEl>
                                          <p:spTgt spid="26"/>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dissolve">
                                      <p:cBhvr>
                                        <p:cTn id="20" dur="500"/>
                                        <p:tgtEl>
                                          <p:spTgt spid="12"/>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dissolve">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dissolve">
                                      <p:cBhvr>
                                        <p:cTn id="28" dur="500"/>
                                        <p:tgtEl>
                                          <p:spTgt spid="10"/>
                                        </p:tgtEl>
                                      </p:cBhvr>
                                    </p:animEffect>
                                  </p:childTnLst>
                                </p:cTn>
                              </p:par>
                              <p:par>
                                <p:cTn id="29" presetID="9" presetClass="entr" presetSubtype="0" fill="hold" nodeType="withEffect">
                                  <p:stCondLst>
                                    <p:cond delay="0"/>
                                  </p:stCondLst>
                                  <p:childTnLst>
                                    <p:set>
                                      <p:cBhvr>
                                        <p:cTn id="30" dur="1" fill="hold">
                                          <p:stCondLst>
                                            <p:cond delay="0"/>
                                          </p:stCondLst>
                                        </p:cTn>
                                        <p:tgtEl>
                                          <p:spTgt spid="22538"/>
                                        </p:tgtEl>
                                        <p:attrNameLst>
                                          <p:attrName>style.visibility</p:attrName>
                                        </p:attrNameLst>
                                      </p:cBhvr>
                                      <p:to>
                                        <p:strVal val="visible"/>
                                      </p:to>
                                    </p:set>
                                    <p:animEffect transition="in" filter="dissolve">
                                      <p:cBhvr>
                                        <p:cTn id="31" dur="500"/>
                                        <p:tgtEl>
                                          <p:spTgt spid="22538"/>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dissolve">
                                      <p:cBhvr>
                                        <p:cTn id="34" dur="500"/>
                                        <p:tgtEl>
                                          <p:spTgt spid="17"/>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dissolve">
                                      <p:cBhvr>
                                        <p:cTn id="37" dur="500"/>
                                        <p:tgtEl>
                                          <p:spTgt spid="28"/>
                                        </p:tgtEl>
                                      </p:cBhvr>
                                    </p:animEffect>
                                  </p:childTnLst>
                                </p:cTn>
                              </p:par>
                              <p:par>
                                <p:cTn id="38" presetID="9" presetClass="entr" presetSubtype="0" fill="hold"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dissolve">
                                      <p:cBhvr>
                                        <p:cTn id="40" dur="500"/>
                                        <p:tgtEl>
                                          <p:spTgt spid="20"/>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dissolve">
                                      <p:cBhvr>
                                        <p:cTn id="43" dur="500"/>
                                        <p:tgtEl>
                                          <p:spTgt spid="24"/>
                                        </p:tgtEl>
                                      </p:cBhvr>
                                    </p:animEffect>
                                  </p:childTnLst>
                                </p:cTn>
                              </p:par>
                              <p:par>
                                <p:cTn id="44" presetID="9" presetClass="entr" presetSubtype="0" fill="hold"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dissolve">
                                      <p:cBhvr>
                                        <p:cTn id="46" dur="500"/>
                                        <p:tgtEl>
                                          <p:spTgt spid="18"/>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dissolve">
                                      <p:cBhvr>
                                        <p:cTn id="49" dur="500"/>
                                        <p:tgtEl>
                                          <p:spTgt spid="29"/>
                                        </p:tgtEl>
                                      </p:cBhvr>
                                    </p:animEffect>
                                  </p:childTnLst>
                                </p:cTn>
                              </p:par>
                              <p:par>
                                <p:cTn id="50" presetID="9" presetClass="entr" presetSubtype="0" fill="hold"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dissolve">
                                      <p:cBhvr>
                                        <p:cTn id="52" dur="500"/>
                                        <p:tgtEl>
                                          <p:spTgt spid="19"/>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dissolve">
                                      <p:cBhvr>
                                        <p:cTn id="55" dur="500"/>
                                        <p:tgtEl>
                                          <p:spTgt spid="30"/>
                                        </p:tgtEl>
                                      </p:cBhvr>
                                    </p:animEffect>
                                  </p:childTnLst>
                                </p:cTn>
                              </p:par>
                            </p:childTnLst>
                          </p:cTn>
                        </p:par>
                      </p:childTnLst>
                    </p:cTn>
                  </p:par>
                  <p:par>
                    <p:cTn id="56" fill="hold">
                      <p:stCondLst>
                        <p:cond delay="indefinite"/>
                      </p:stCondLst>
                      <p:childTnLst>
                        <p:par>
                          <p:cTn id="57" fill="hold">
                            <p:stCondLst>
                              <p:cond delay="0"/>
                            </p:stCondLst>
                            <p:childTnLst>
                              <p:par>
                                <p:cTn id="58" presetID="9" presetClass="entr" presetSubtype="0" fill="hold" nodeType="click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dissolve">
                                      <p:cBhvr>
                                        <p:cTn id="60" dur="500"/>
                                        <p:tgtEl>
                                          <p:spTgt spid="13"/>
                                        </p:tgtEl>
                                      </p:cBhvr>
                                    </p:animEffect>
                                  </p:childTnLst>
                                </p:cTn>
                              </p:par>
                              <p:par>
                                <p:cTn id="61" presetID="9" presetClass="entr" presetSubtype="0" fill="hold" grpId="0" nodeType="with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dissolve">
                                      <p:cBhvr>
                                        <p:cTn id="6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17" grpId="0"/>
      <p:bldP spid="24" grpId="0"/>
      <p:bldP spid="28" grpId="0"/>
      <p:bldP spid="29" grpId="0"/>
      <p:bldP spid="3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3a876ada-8480-459a-9af6-a3f77ab98e51">
      <Terms xmlns="http://schemas.microsoft.com/office/infopath/2007/PartnerControls"/>
    </lcf76f155ced4ddcb4097134ff3c332f>
    <TaxCatchAll xmlns="c5ff17b1-0868-4c13-aa6f-9d42c5ec04e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FEC49B5370173449B36F49282580DC8" ma:contentTypeVersion="12" ma:contentTypeDescription="Create a new document." ma:contentTypeScope="" ma:versionID="1d309898770d0cdee38c84654414dacd">
  <xsd:schema xmlns:xsd="http://www.w3.org/2001/XMLSchema" xmlns:xs="http://www.w3.org/2001/XMLSchema" xmlns:p="http://schemas.microsoft.com/office/2006/metadata/properties" xmlns:ns2="3a876ada-8480-459a-9af6-a3f77ab98e51" xmlns:ns3="c5ff17b1-0868-4c13-aa6f-9d42c5ec04ef" targetNamespace="http://schemas.microsoft.com/office/2006/metadata/properties" ma:root="true" ma:fieldsID="2b032079fcd4b9d79efc5abed2e8ae2f" ns2:_="" ns3:_="">
    <xsd:import namespace="3a876ada-8480-459a-9af6-a3f77ab98e51"/>
    <xsd:import namespace="c5ff17b1-0868-4c13-aa6f-9d42c5ec04e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a876ada-8480-459a-9af6-a3f77ab98e5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e202a5bc-2d66-4d5e-909b-ce76855ba14b"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5ff17b1-0868-4c13-aa6f-9d42c5ec04ef"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252e7abc-6834-4424-95ca-59558be21a8f}" ma:internalName="TaxCatchAll" ma:showField="CatchAllData" ma:web="c5ff17b1-0868-4c13-aa6f-9d42c5ec04e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6AA4199-BFA5-4F89-B688-4D6AD32EAE31}">
  <ds:schemaRefs>
    <ds:schemaRef ds:uri="c5ff17b1-0868-4c13-aa6f-9d42c5ec04ef"/>
    <ds:schemaRef ds:uri="http://schemas.microsoft.com/office/2006/metadata/properties"/>
    <ds:schemaRef ds:uri="http://purl.org/dc/elements/1.1/"/>
    <ds:schemaRef ds:uri="3a876ada-8480-459a-9af6-a3f77ab98e51"/>
    <ds:schemaRef ds:uri="http://purl.org/dc/dcmitype/"/>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C4851F0-A67D-4211-A3B1-9BA76BF9C4BE}">
  <ds:schemaRefs>
    <ds:schemaRef ds:uri="http://schemas.microsoft.com/sharepoint/v3/contenttype/forms"/>
  </ds:schemaRefs>
</ds:datastoreItem>
</file>

<file path=customXml/itemProps3.xml><?xml version="1.0" encoding="utf-8"?>
<ds:datastoreItem xmlns:ds="http://schemas.openxmlformats.org/officeDocument/2006/customXml" ds:itemID="{77D7252C-1138-4976-B70E-663BB50BE59C}">
  <ds:schemaRefs>
    <ds:schemaRef ds:uri="3a876ada-8480-459a-9af6-a3f77ab98e51"/>
    <ds:schemaRef ds:uri="c5ff17b1-0868-4c13-aa6f-9d42c5ec04e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1100</Words>
  <Application>Microsoft Office PowerPoint</Application>
  <PresentationFormat>Custom</PresentationFormat>
  <Paragraphs>148</Paragraphs>
  <Slides>15</Slides>
  <Notes>4</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Montserrat</vt:lpstr>
      <vt:lpstr>Noto Serif Display Bold</vt:lpstr>
      <vt:lpstr>Arial,Sans-Serif</vt:lpstr>
      <vt:lpstr>Arial</vt:lpstr>
      <vt:lpstr>Calibri</vt:lpstr>
      <vt:lpstr>Aptos</vt:lpstr>
      <vt:lpstr>Wingdings</vt:lpstr>
      <vt:lpstr>Montserrat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Beige and Brown Creative Minimalist Food Presentation</dc:title>
  <dc:creator>Yash Bhardwaj</dc:creator>
  <cp:lastModifiedBy>Yash Bhardwaj</cp:lastModifiedBy>
  <cp:revision>1</cp:revision>
  <dcterms:created xsi:type="dcterms:W3CDTF">2006-08-16T00:00:00Z</dcterms:created>
  <dcterms:modified xsi:type="dcterms:W3CDTF">2024-12-15T01:17:04Z</dcterms:modified>
  <dc:identifier>DAGZSJsMB_U</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0x010100AFEC49B5370173449B36F49282580DC8</vt:lpwstr>
  </property>
  <property fmtid="{D5CDD505-2E9C-101B-9397-08002B2CF9AE}" pid="3" name="MediaServiceImageTags">
    <vt:lpwstr/>
  </property>
</Properties>
</file>